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8D28-6DF3-4D1C-A9AD-44CA02181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C9082-5FEA-41A1-AE17-6901B9F6E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BAF29-9CA8-4846-9368-3691025A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3CB9A-80F8-4FB5-ADD1-E03521C8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2D39-4EB2-431F-A331-57A90D0E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8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01D4-5663-4A7E-8768-FB9FF34A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FC2CE-0607-4A31-A7A0-457C00A81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9094-57C6-4D81-B097-89D11F22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637A4-BF17-4397-B4D0-BF0F6531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DF07-70F4-4FCC-871A-A181644B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71C15-26E9-4EE3-9DFD-51040BDD6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FBCFF-0083-4F23-A4E6-0CEEFB2F6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B758-CC74-46BC-B93D-1F67656F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2C37E-83F1-454F-83D8-1C538D84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F1280-E2EC-4816-9151-C1D8BFFF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2077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7185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7127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659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48317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026921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08009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9080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ED06-5F22-439B-AE3F-026E977C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7198-9C0B-48F2-909A-EBD0A1BEF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BDA9-0771-4F2A-932D-3499DDBD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77BF6-1BA2-45D8-B41C-36D000BB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78006-09DB-4956-B7DA-D05B111E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0637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30073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85491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505E-F6B4-4AA1-A846-B931EE3D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B4CBF-EB00-4009-82BA-8BA4D5A3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958A8-7793-4468-A626-3483FCD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6AB48-885B-4DE1-BA3E-A72CB5B2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ECFBC-4EE1-4CA1-A5B1-A0D524D4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3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8538-14E0-484B-8D27-FB5023AD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9DA1-A635-4D22-A341-AEAFE762C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4F6FE-03CB-4754-9EB4-55D40CAD3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5D692-FF39-42E6-B220-76F290C6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A927C-E129-45F6-B798-61DF19EB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12539-E56C-4DA8-8D00-15E66031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8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0668-0C5A-4826-8BA2-BC587423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3DA24-AD74-4A88-AB56-73F2AE005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A891B-526F-49B0-A9A6-4E14C2C9D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D26F3-0FFE-48F9-859C-9F1BDF49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0F956-BB4B-4629-A2CE-BDC2FA4A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F65B2-F106-4ECD-B322-726DAE44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16DEF-BF00-4840-949F-E5B7B9CD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081C2-0DC9-4849-8B5E-FEE7CDFC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1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1DC6-3561-4297-B0EC-2EDE6942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420BF-42CA-4CA6-9BFE-43A4FB19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96781-7A86-4D62-83A7-8ED670DB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DACD0-1FB4-4A9C-A129-735DE159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A743A-C113-4E09-B134-373606A7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B61CC-3AB1-48B5-8838-AFC07B5E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A1741-DE08-4F9D-A37A-16672A6C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7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8E48-8B58-458C-999F-CEAAAB0E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B444-E16B-433F-ACC5-0C2B074C7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98D9B-FDE5-46C5-808D-8F1C9881B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2189-F3F0-4A95-B214-000B854E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F31FB-76D9-4179-A526-162908B64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1A990-67B0-4606-A780-AE4C6E1C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DAF8-721A-4662-AD55-5153182D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0A462-9A93-4AB2-91C8-AD41676D9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E1C68-07A5-4AEF-BB76-385F6E63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56575-5F3B-481B-8F5D-AF90D0F3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A90B-1A3B-45FB-8D03-245410D8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46AAB-C7A3-4F47-8A3E-00E83734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5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8B826-AC0B-4CE9-B49D-F1D13528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56B00-FE3C-41E6-B75A-136B1F5E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E1DE7-CA62-476E-AD30-DED7F8E0B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7143-298B-4E38-9241-7EA6E1CDD74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D361C-FD2C-4ED7-AC8D-69516ADFA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894F1-EF6A-4B50-9318-84EB69146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FF2A-FA06-45AD-873E-048A2C1B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00+ Hình nền Slide đẹp 202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62581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9pPr>
    </p:titleStyle>
    <p:bodyStyle>
      <a:lvl1pPr marL="457200" indent="-4572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3FE7-3B87-4F7A-B083-8F19B3FFD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14556-BCFF-43A9-971A-31F6C740B9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ircle: Hollow 59">
            <a:extLst>
              <a:ext uri="{FF2B5EF4-FFF2-40B4-BE49-F238E27FC236}">
                <a16:creationId xmlns:a16="http://schemas.microsoft.com/office/drawing/2014/main" id="{04A875A0-4356-4AD2-8C18-055387CB21BA}"/>
              </a:ext>
            </a:extLst>
          </p:cNvPr>
          <p:cNvSpPr/>
          <p:nvPr/>
        </p:nvSpPr>
        <p:spPr>
          <a:xfrm>
            <a:off x="3068554" y="237639"/>
            <a:ext cx="6400800" cy="6400800"/>
          </a:xfrm>
          <a:prstGeom prst="donut">
            <a:avLst>
              <a:gd name="adj" fmla="val 7832"/>
            </a:avLst>
          </a:prstGeom>
          <a:gradFill flip="none" rotWithShape="1">
            <a:gsLst>
              <a:gs pos="95236">
                <a:srgbClr val="833332"/>
              </a:gs>
              <a:gs pos="69000">
                <a:schemeClr val="tx2">
                  <a:lumMod val="50000"/>
                </a:schemeClr>
              </a:gs>
              <a:gs pos="23000">
                <a:schemeClr val="accent2">
                  <a:lumMod val="89000"/>
                </a:schemeClr>
              </a:gs>
              <a:gs pos="75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63FACD7-C73B-480D-A987-69AE7BD35CB2}"/>
              </a:ext>
            </a:extLst>
          </p:cNvPr>
          <p:cNvGrpSpPr/>
          <p:nvPr/>
        </p:nvGrpSpPr>
        <p:grpSpPr>
          <a:xfrm>
            <a:off x="3298077" y="454474"/>
            <a:ext cx="5920311" cy="5967129"/>
            <a:chOff x="3298077" y="291914"/>
            <a:chExt cx="5920311" cy="5967129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417FF64-2E86-456D-B7A6-E0F27D14BE75}"/>
                </a:ext>
              </a:extLst>
            </p:cNvPr>
            <p:cNvGrpSpPr/>
            <p:nvPr/>
          </p:nvGrpSpPr>
          <p:grpSpPr>
            <a:xfrm>
              <a:off x="3298077" y="291914"/>
              <a:ext cx="5920311" cy="5967129"/>
              <a:chOff x="3122884" y="460618"/>
              <a:chExt cx="5920311" cy="5967129"/>
            </a:xfrm>
          </p:grpSpPr>
          <p:sp>
            <p:nvSpPr>
              <p:cNvPr id="2" name="Freeform: Shape 1">
                <a:extLst>
                  <a:ext uri="{FF2B5EF4-FFF2-40B4-BE49-F238E27FC236}">
                    <a16:creationId xmlns:a16="http://schemas.microsoft.com/office/drawing/2014/main" id="{8F3E9BFA-8909-436F-8A06-037DC6E2A17D}"/>
                  </a:ext>
                </a:extLst>
              </p:cNvPr>
              <p:cNvSpPr/>
              <p:nvPr/>
            </p:nvSpPr>
            <p:spPr>
              <a:xfrm rot="9851136">
                <a:off x="5733549" y="619276"/>
                <a:ext cx="713123" cy="2621381"/>
              </a:xfrm>
              <a:custGeom>
                <a:avLst/>
                <a:gdLst>
                  <a:gd name="connsiteX0" fmla="*/ 7811 w 713123"/>
                  <a:gd name="connsiteY0" fmla="*/ 2520352 h 2621381"/>
                  <a:gd name="connsiteX1" fmla="*/ 0 w 713123"/>
                  <a:gd name="connsiteY1" fmla="*/ 2517707 h 2621381"/>
                  <a:gd name="connsiteX2" fmla="*/ 713123 w 713123"/>
                  <a:gd name="connsiteY2" fmla="*/ 0 h 2621381"/>
                  <a:gd name="connsiteX3" fmla="*/ 713123 w 713123"/>
                  <a:gd name="connsiteY3" fmla="*/ 2621381 h 2621381"/>
                  <a:gd name="connsiteX4" fmla="*/ 556912 w 713123"/>
                  <a:gd name="connsiteY4" fmla="*/ 2617645 h 2621381"/>
                  <a:gd name="connsiteX5" fmla="*/ 7811 w 713123"/>
                  <a:gd name="connsiteY5" fmla="*/ 2520352 h 2621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3123" h="2621381">
                    <a:moveTo>
                      <a:pt x="7811" y="2520352"/>
                    </a:moveTo>
                    <a:lnTo>
                      <a:pt x="0" y="2517707"/>
                    </a:lnTo>
                    <a:lnTo>
                      <a:pt x="713123" y="0"/>
                    </a:lnTo>
                    <a:lnTo>
                      <a:pt x="713123" y="2621381"/>
                    </a:lnTo>
                    <a:lnTo>
                      <a:pt x="556912" y="2617645"/>
                    </a:lnTo>
                    <a:cubicBezTo>
                      <a:pt x="374468" y="2604153"/>
                      <a:pt x="190674" y="2572147"/>
                      <a:pt x="7811" y="2520352"/>
                    </a:cubicBez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DBB3601-5B17-4112-99B8-F398C6825670}"/>
                  </a:ext>
                </a:extLst>
              </p:cNvPr>
              <p:cNvSpPr txBox="1"/>
              <p:nvPr/>
            </p:nvSpPr>
            <p:spPr>
              <a:xfrm rot="16421361">
                <a:off x="5421503" y="1192993"/>
                <a:ext cx="18340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rPr>
                  <a:t>Phương Anh</a:t>
                </a: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FE29EE9A-9C4D-4043-AAD0-557557B34CF1}"/>
                  </a:ext>
                </a:extLst>
              </p:cNvPr>
              <p:cNvGrpSpPr/>
              <p:nvPr/>
            </p:nvGrpSpPr>
            <p:grpSpPr>
              <a:xfrm>
                <a:off x="3122884" y="646813"/>
                <a:ext cx="5920311" cy="5780934"/>
                <a:chOff x="3122884" y="646813"/>
                <a:chExt cx="5920311" cy="5780934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7F5DE97B-8709-45B2-A85D-9C7B00B89EB2}"/>
                    </a:ext>
                  </a:extLst>
                </p:cNvPr>
                <p:cNvGrpSpPr/>
                <p:nvPr/>
              </p:nvGrpSpPr>
              <p:grpSpPr>
                <a:xfrm>
                  <a:off x="3297422" y="646813"/>
                  <a:ext cx="5597956" cy="5577196"/>
                  <a:chOff x="3297422" y="646813"/>
                  <a:chExt cx="5597956" cy="5577196"/>
                </a:xfrm>
              </p:grpSpPr>
              <p:sp>
                <p:nvSpPr>
                  <p:cNvPr id="3" name="Freeform: Shape 2">
                    <a:extLst>
                      <a:ext uri="{FF2B5EF4-FFF2-40B4-BE49-F238E27FC236}">
                        <a16:creationId xmlns:a16="http://schemas.microsoft.com/office/drawing/2014/main" id="{79D00088-F581-4C74-8A25-436DBAC5B397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5787080" y="646813"/>
                    <a:ext cx="1261697" cy="2487858"/>
                  </a:xfrm>
                  <a:custGeom>
                    <a:avLst/>
                    <a:gdLst>
                      <a:gd name="connsiteX0" fmla="*/ 557029 w 1261697"/>
                      <a:gd name="connsiteY0" fmla="*/ 2487858 h 2487858"/>
                      <a:gd name="connsiteX1" fmla="*/ 341250 w 1261697"/>
                      <a:gd name="connsiteY1" fmla="*/ 2414778 h 2487858"/>
                      <a:gd name="connsiteX2" fmla="*/ 89636 w 1261697"/>
                      <a:gd name="connsiteY2" fmla="*/ 2300073 h 2487858"/>
                      <a:gd name="connsiteX3" fmla="*/ 0 w 1261697"/>
                      <a:gd name="connsiteY3" fmla="*/ 2247780 h 2487858"/>
                      <a:gd name="connsiteX4" fmla="*/ 1261697 w 1261697"/>
                      <a:gd name="connsiteY4" fmla="*/ 0 h 2487858"/>
                      <a:gd name="connsiteX5" fmla="*/ 557029 w 1261697"/>
                      <a:gd name="connsiteY5" fmla="*/ 2487858 h 24878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61697" h="2487858">
                        <a:moveTo>
                          <a:pt x="557029" y="2487858"/>
                        </a:moveTo>
                        <a:lnTo>
                          <a:pt x="341250" y="2414778"/>
                        </a:lnTo>
                        <a:cubicBezTo>
                          <a:pt x="254771" y="2380497"/>
                          <a:pt x="170846" y="2342167"/>
                          <a:pt x="89636" y="2300073"/>
                        </a:cubicBezTo>
                        <a:lnTo>
                          <a:pt x="0" y="2247780"/>
                        </a:lnTo>
                        <a:lnTo>
                          <a:pt x="1261697" y="0"/>
                        </a:lnTo>
                        <a:lnTo>
                          <a:pt x="557029" y="2487858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" name="Freeform: Shape 3">
                    <a:extLst>
                      <a:ext uri="{FF2B5EF4-FFF2-40B4-BE49-F238E27FC236}">
                        <a16:creationId xmlns:a16="http://schemas.microsoft.com/office/drawing/2014/main" id="{74B38A97-8F7E-4404-A926-9154E9218283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5848353" y="822483"/>
                    <a:ext cx="1798300" cy="2261561"/>
                  </a:xfrm>
                  <a:custGeom>
                    <a:avLst/>
                    <a:gdLst>
                      <a:gd name="connsiteX0" fmla="*/ 528867 w 1798300"/>
                      <a:gd name="connsiteY0" fmla="*/ 2261561 h 2261561"/>
                      <a:gd name="connsiteX1" fmla="*/ 422670 w 1798300"/>
                      <a:gd name="connsiteY1" fmla="*/ 2199607 h 2261561"/>
                      <a:gd name="connsiteX2" fmla="*/ 4685 w 1798300"/>
                      <a:gd name="connsiteY2" fmla="*/ 1864121 h 2261561"/>
                      <a:gd name="connsiteX3" fmla="*/ 0 w 1798300"/>
                      <a:gd name="connsiteY3" fmla="*/ 1859072 h 2261561"/>
                      <a:gd name="connsiteX4" fmla="*/ 1798300 w 1798300"/>
                      <a:gd name="connsiteY4" fmla="*/ 0 h 2261561"/>
                      <a:gd name="connsiteX5" fmla="*/ 528867 w 1798300"/>
                      <a:gd name="connsiteY5" fmla="*/ 2261561 h 2261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98300" h="2261561">
                        <a:moveTo>
                          <a:pt x="528867" y="2261561"/>
                        </a:moveTo>
                        <a:lnTo>
                          <a:pt x="422670" y="2199607"/>
                        </a:lnTo>
                        <a:cubicBezTo>
                          <a:pt x="271425" y="2100933"/>
                          <a:pt x="131673" y="1988344"/>
                          <a:pt x="4685" y="1864121"/>
                        </a:cubicBezTo>
                        <a:lnTo>
                          <a:pt x="0" y="1859072"/>
                        </a:lnTo>
                        <a:lnTo>
                          <a:pt x="1798300" y="0"/>
                        </a:lnTo>
                        <a:lnTo>
                          <a:pt x="528867" y="2261561"/>
                        </a:lnTo>
                        <a:close/>
                      </a:path>
                    </a:pathLst>
                  </a:custGeom>
                  <a:solidFill>
                    <a:srgbClr val="7030A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" name="Freeform: Shape 4">
                    <a:extLst>
                      <a:ext uri="{FF2B5EF4-FFF2-40B4-BE49-F238E27FC236}">
                        <a16:creationId xmlns:a16="http://schemas.microsoft.com/office/drawing/2014/main" id="{20344009-5EE7-4CE2-B62C-39352EA7CB1D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4929844" y="833521"/>
                    <a:ext cx="789848" cy="2639327"/>
                  </a:xfrm>
                  <a:custGeom>
                    <a:avLst/>
                    <a:gdLst>
                      <a:gd name="connsiteX0" fmla="*/ 0 w 789848"/>
                      <a:gd name="connsiteY0" fmla="*/ 2637643 h 2639327"/>
                      <a:gd name="connsiteX1" fmla="*/ 0 w 789848"/>
                      <a:gd name="connsiteY1" fmla="*/ 0 h 2639327"/>
                      <a:gd name="connsiteX2" fmla="*/ 789848 w 789848"/>
                      <a:gd name="connsiteY2" fmla="*/ 2520815 h 2639327"/>
                      <a:gd name="connsiteX3" fmla="*/ 602273 w 789848"/>
                      <a:gd name="connsiteY3" fmla="*/ 2572870 h 2639327"/>
                      <a:gd name="connsiteX4" fmla="*/ 70440 w 789848"/>
                      <a:gd name="connsiteY4" fmla="*/ 2639327 h 2639327"/>
                      <a:gd name="connsiteX5" fmla="*/ 0 w 789848"/>
                      <a:gd name="connsiteY5" fmla="*/ 2637643 h 26393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89848" h="2639327">
                        <a:moveTo>
                          <a:pt x="0" y="2637643"/>
                        </a:moveTo>
                        <a:lnTo>
                          <a:pt x="0" y="0"/>
                        </a:lnTo>
                        <a:lnTo>
                          <a:pt x="789848" y="2520815"/>
                        </a:lnTo>
                        <a:lnTo>
                          <a:pt x="602273" y="2572870"/>
                        </a:lnTo>
                        <a:cubicBezTo>
                          <a:pt x="429003" y="2612048"/>
                          <a:pt x="250966" y="2634626"/>
                          <a:pt x="70440" y="2639327"/>
                        </a:cubicBezTo>
                        <a:lnTo>
                          <a:pt x="0" y="263764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B050"/>
                      </a:solidFill>
                      <a:effectLst/>
                      <a:highlight>
                        <a:srgbClr val="FFFF00"/>
                      </a:highlight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" name="Freeform: Shape 5">
                    <a:extLst>
                      <a:ext uri="{FF2B5EF4-FFF2-40B4-BE49-F238E27FC236}">
                        <a16:creationId xmlns:a16="http://schemas.microsoft.com/office/drawing/2014/main" id="{86B4C564-3D69-4095-9735-25BF6D8B47FB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5935096" y="1185633"/>
                    <a:ext cx="2204711" cy="1858468"/>
                  </a:xfrm>
                  <a:custGeom>
                    <a:avLst/>
                    <a:gdLst>
                      <a:gd name="connsiteX0" fmla="*/ 406995 w 2204711"/>
                      <a:gd name="connsiteY0" fmla="*/ 1858468 h 1858468"/>
                      <a:gd name="connsiteX1" fmla="*/ 262075 w 2204711"/>
                      <a:gd name="connsiteY1" fmla="*/ 1702302 h 1858468"/>
                      <a:gd name="connsiteX2" fmla="*/ 101427 w 2204711"/>
                      <a:gd name="connsiteY2" fmla="*/ 1491787 h 1858468"/>
                      <a:gd name="connsiteX3" fmla="*/ 0 w 2204711"/>
                      <a:gd name="connsiteY3" fmla="*/ 1328637 h 1858468"/>
                      <a:gd name="connsiteX4" fmla="*/ 2204711 w 2204711"/>
                      <a:gd name="connsiteY4" fmla="*/ 0 h 1858468"/>
                      <a:gd name="connsiteX5" fmla="*/ 406995 w 2204711"/>
                      <a:gd name="connsiteY5" fmla="*/ 1858468 h 18584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04711" h="1858468">
                        <a:moveTo>
                          <a:pt x="406995" y="1858468"/>
                        </a:moveTo>
                        <a:lnTo>
                          <a:pt x="262075" y="1702302"/>
                        </a:lnTo>
                        <a:cubicBezTo>
                          <a:pt x="205123" y="1634659"/>
                          <a:pt x="151520" y="1564392"/>
                          <a:pt x="101427" y="1491787"/>
                        </a:cubicBezTo>
                        <a:lnTo>
                          <a:pt x="0" y="1328637"/>
                        </a:lnTo>
                        <a:lnTo>
                          <a:pt x="2204711" y="0"/>
                        </a:lnTo>
                        <a:lnTo>
                          <a:pt x="406995" y="1858468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" name="Freeform: Shape 6">
                    <a:extLst>
                      <a:ext uri="{FF2B5EF4-FFF2-40B4-BE49-F238E27FC236}">
                        <a16:creationId xmlns:a16="http://schemas.microsoft.com/office/drawing/2014/main" id="{16FC03FC-34AA-4FE8-A24E-C1A3FAEBBB95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4240113" y="1066489"/>
                    <a:ext cx="1466383" cy="2513796"/>
                  </a:xfrm>
                  <a:custGeom>
                    <a:avLst/>
                    <a:gdLst>
                      <a:gd name="connsiteX0" fmla="*/ 787648 w 1466383"/>
                      <a:gd name="connsiteY0" fmla="*/ 2513796 h 2513796"/>
                      <a:gd name="connsiteX1" fmla="*/ 0 w 1466383"/>
                      <a:gd name="connsiteY1" fmla="*/ 0 h 2513796"/>
                      <a:gd name="connsiteX2" fmla="*/ 1466383 w 1466383"/>
                      <a:gd name="connsiteY2" fmla="*/ 2187595 h 2513796"/>
                      <a:gd name="connsiteX3" fmla="*/ 1295837 w 1466383"/>
                      <a:gd name="connsiteY3" fmla="*/ 2294040 h 2513796"/>
                      <a:gd name="connsiteX4" fmla="*/ 812040 w 1466383"/>
                      <a:gd name="connsiteY4" fmla="*/ 2507026 h 2513796"/>
                      <a:gd name="connsiteX5" fmla="*/ 787648 w 1466383"/>
                      <a:gd name="connsiteY5" fmla="*/ 2513796 h 25137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66383" h="2513796">
                        <a:moveTo>
                          <a:pt x="787648" y="2513796"/>
                        </a:moveTo>
                        <a:lnTo>
                          <a:pt x="0" y="0"/>
                        </a:lnTo>
                        <a:lnTo>
                          <a:pt x="1466383" y="2187595"/>
                        </a:lnTo>
                        <a:lnTo>
                          <a:pt x="1295837" y="2294040"/>
                        </a:lnTo>
                        <a:cubicBezTo>
                          <a:pt x="1141998" y="2380147"/>
                          <a:pt x="979972" y="2451568"/>
                          <a:pt x="812040" y="2507026"/>
                        </a:cubicBezTo>
                        <a:lnTo>
                          <a:pt x="787648" y="2513796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" name="Freeform: Shape 7">
                    <a:extLst>
                      <a:ext uri="{FF2B5EF4-FFF2-40B4-BE49-F238E27FC236}">
                        <a16:creationId xmlns:a16="http://schemas.microsoft.com/office/drawing/2014/main" id="{4B111463-8EF7-45DD-A042-AED9CEFFC0F8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038898" y="1701571"/>
                    <a:ext cx="2453527" cy="1326922"/>
                  </a:xfrm>
                  <a:custGeom>
                    <a:avLst/>
                    <a:gdLst>
                      <a:gd name="connsiteX0" fmla="*/ 251664 w 2453527"/>
                      <a:gd name="connsiteY0" fmla="*/ 1326922 h 1326922"/>
                      <a:gd name="connsiteX1" fmla="*/ 237637 w 2453527"/>
                      <a:gd name="connsiteY1" fmla="*/ 1304359 h 1326922"/>
                      <a:gd name="connsiteX2" fmla="*/ 25426 w 2453527"/>
                      <a:gd name="connsiteY2" fmla="*/ 820025 h 1326922"/>
                      <a:gd name="connsiteX3" fmla="*/ 0 w 2453527"/>
                      <a:gd name="connsiteY3" fmla="*/ 727838 h 1326922"/>
                      <a:gd name="connsiteX4" fmla="*/ 2453527 w 2453527"/>
                      <a:gd name="connsiteY4" fmla="*/ 0 h 1326922"/>
                      <a:gd name="connsiteX5" fmla="*/ 251664 w 2453527"/>
                      <a:gd name="connsiteY5" fmla="*/ 1326922 h 13269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53527" h="1326922">
                        <a:moveTo>
                          <a:pt x="251664" y="1326922"/>
                        </a:moveTo>
                        <a:lnTo>
                          <a:pt x="237637" y="1304359"/>
                        </a:lnTo>
                        <a:cubicBezTo>
                          <a:pt x="151804" y="1150366"/>
                          <a:pt x="80644" y="988161"/>
                          <a:pt x="25426" y="820025"/>
                        </a:cubicBezTo>
                        <a:lnTo>
                          <a:pt x="0" y="727838"/>
                        </a:lnTo>
                        <a:lnTo>
                          <a:pt x="2453527" y="0"/>
                        </a:lnTo>
                        <a:lnTo>
                          <a:pt x="251664" y="1326922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" name="Freeform: Shape 8">
                    <a:extLst>
                      <a:ext uri="{FF2B5EF4-FFF2-40B4-BE49-F238E27FC236}">
                        <a16:creationId xmlns:a16="http://schemas.microsoft.com/office/drawing/2014/main" id="{D03BB301-BB2C-499E-9750-D6B6EDA63B19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726187" y="1494042"/>
                    <a:ext cx="2001086" cy="2183684"/>
                  </a:xfrm>
                  <a:custGeom>
                    <a:avLst/>
                    <a:gdLst>
                      <a:gd name="connsiteX0" fmla="*/ 1463762 w 2001086"/>
                      <a:gd name="connsiteY0" fmla="*/ 2183684 h 2183684"/>
                      <a:gd name="connsiteX1" fmla="*/ 0 w 2001086"/>
                      <a:gd name="connsiteY1" fmla="*/ 0 h 2183684"/>
                      <a:gd name="connsiteX2" fmla="*/ 2001086 w 2001086"/>
                      <a:gd name="connsiteY2" fmla="*/ 1699380 h 2183684"/>
                      <a:gd name="connsiteX3" fmla="*/ 1883740 w 2001086"/>
                      <a:gd name="connsiteY3" fmla="*/ 1832037 h 2183684"/>
                      <a:gd name="connsiteX4" fmla="*/ 1478745 w 2001086"/>
                      <a:gd name="connsiteY4" fmla="*/ 2174332 h 2183684"/>
                      <a:gd name="connsiteX5" fmla="*/ 1463762 w 2001086"/>
                      <a:gd name="connsiteY5" fmla="*/ 2183684 h 21836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01086" h="2183684">
                        <a:moveTo>
                          <a:pt x="1463762" y="2183684"/>
                        </a:moveTo>
                        <a:lnTo>
                          <a:pt x="0" y="0"/>
                        </a:lnTo>
                        <a:lnTo>
                          <a:pt x="2001086" y="1699380"/>
                        </a:lnTo>
                        <a:lnTo>
                          <a:pt x="1883740" y="1832037"/>
                        </a:lnTo>
                        <a:cubicBezTo>
                          <a:pt x="1759586" y="1959334"/>
                          <a:pt x="1623828" y="2073857"/>
                          <a:pt x="1478745" y="2174332"/>
                        </a:cubicBezTo>
                        <a:lnTo>
                          <a:pt x="1463762" y="2183684"/>
                        </a:lnTo>
                        <a:close/>
                      </a:path>
                    </a:pathLst>
                  </a:custGeom>
                  <a:solidFill>
                    <a:srgbClr val="7030A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" name="Freeform: Shape 9">
                    <a:extLst>
                      <a:ext uri="{FF2B5EF4-FFF2-40B4-BE49-F238E27FC236}">
                        <a16:creationId xmlns:a16="http://schemas.microsoft.com/office/drawing/2014/main" id="{8A7A8BC5-6580-4F43-897F-826BCCC50CF3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139790" y="2315286"/>
                    <a:ext cx="2555250" cy="728651"/>
                  </a:xfrm>
                  <a:custGeom>
                    <a:avLst/>
                    <a:gdLst>
                      <a:gd name="connsiteX0" fmla="*/ 98983 w 2555250"/>
                      <a:gd name="connsiteY0" fmla="*/ 728651 h 728651"/>
                      <a:gd name="connsiteX1" fmla="*/ 65858 w 2555250"/>
                      <a:gd name="connsiteY1" fmla="*/ 608552 h 728651"/>
                      <a:gd name="connsiteX2" fmla="*/ 0 w 2555250"/>
                      <a:gd name="connsiteY2" fmla="*/ 75972 h 728651"/>
                      <a:gd name="connsiteX3" fmla="*/ 42 w 2555250"/>
                      <a:gd name="connsiteY3" fmla="*/ 74260 h 728651"/>
                      <a:gd name="connsiteX4" fmla="*/ 2555250 w 2555250"/>
                      <a:gd name="connsiteY4" fmla="*/ 0 h 728651"/>
                      <a:gd name="connsiteX5" fmla="*/ 98983 w 2555250"/>
                      <a:gd name="connsiteY5" fmla="*/ 728651 h 7286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55250" h="728651">
                        <a:moveTo>
                          <a:pt x="98983" y="728651"/>
                        </a:moveTo>
                        <a:lnTo>
                          <a:pt x="65858" y="608552"/>
                        </a:lnTo>
                        <a:cubicBezTo>
                          <a:pt x="26902" y="435055"/>
                          <a:pt x="4525" y="256768"/>
                          <a:pt x="0" y="75972"/>
                        </a:cubicBezTo>
                        <a:lnTo>
                          <a:pt x="42" y="74260"/>
                        </a:lnTo>
                        <a:lnTo>
                          <a:pt x="2555250" y="0"/>
                        </a:lnTo>
                        <a:lnTo>
                          <a:pt x="98983" y="72865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6F11270D-EC6B-4E41-9CE1-36C635141E6A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438049" y="2059482"/>
                    <a:ext cx="2320817" cy="1683125"/>
                  </a:xfrm>
                  <a:custGeom>
                    <a:avLst/>
                    <a:gdLst>
                      <a:gd name="connsiteX0" fmla="*/ 1981946 w 2320817"/>
                      <a:gd name="connsiteY0" fmla="*/ 1683125 h 1683125"/>
                      <a:gd name="connsiteX1" fmla="*/ 0 w 2320817"/>
                      <a:gd name="connsiteY1" fmla="*/ 0 h 1683125"/>
                      <a:gd name="connsiteX2" fmla="*/ 2320817 w 2320817"/>
                      <a:gd name="connsiteY2" fmla="*/ 1164863 h 1683125"/>
                      <a:gd name="connsiteX3" fmla="*/ 2306970 w 2320817"/>
                      <a:gd name="connsiteY3" fmla="*/ 1195282 h 1683125"/>
                      <a:gd name="connsiteX4" fmla="*/ 2011543 w 2320817"/>
                      <a:gd name="connsiteY4" fmla="*/ 1649666 h 1683125"/>
                      <a:gd name="connsiteX5" fmla="*/ 1981946 w 2320817"/>
                      <a:gd name="connsiteY5" fmla="*/ 1683125 h 1683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0817" h="1683125">
                        <a:moveTo>
                          <a:pt x="1981946" y="1683125"/>
                        </a:moveTo>
                        <a:lnTo>
                          <a:pt x="0" y="0"/>
                        </a:lnTo>
                        <a:lnTo>
                          <a:pt x="2320817" y="1164863"/>
                        </a:lnTo>
                        <a:lnTo>
                          <a:pt x="2306970" y="1195282"/>
                        </a:lnTo>
                        <a:cubicBezTo>
                          <a:pt x="2222757" y="1358028"/>
                          <a:pt x="2123522" y="1509915"/>
                          <a:pt x="2011543" y="1649666"/>
                        </a:cubicBezTo>
                        <a:lnTo>
                          <a:pt x="1981946" y="168312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00824A9B-F2CE-4BB1-AE18-7D71AF98AF52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325892" y="2989765"/>
                    <a:ext cx="2544318" cy="623686"/>
                  </a:xfrm>
                  <a:custGeom>
                    <a:avLst/>
                    <a:gdLst>
                      <a:gd name="connsiteX0" fmla="*/ 0 w 2544318"/>
                      <a:gd name="connsiteY0" fmla="*/ 623686 h 623686"/>
                      <a:gd name="connsiteX1" fmla="*/ 5583 w 2544318"/>
                      <a:gd name="connsiteY1" fmla="*/ 398380 h 623686"/>
                      <a:gd name="connsiteX2" fmla="*/ 40071 w 2544318"/>
                      <a:gd name="connsiteY2" fmla="*/ 123537 h 623686"/>
                      <a:gd name="connsiteX3" fmla="*/ 68430 w 2544318"/>
                      <a:gd name="connsiteY3" fmla="*/ 0 h 623686"/>
                      <a:gd name="connsiteX4" fmla="*/ 2544318 w 2544318"/>
                      <a:gd name="connsiteY4" fmla="*/ 549743 h 623686"/>
                      <a:gd name="connsiteX5" fmla="*/ 0 w 2544318"/>
                      <a:gd name="connsiteY5" fmla="*/ 623686 h 6236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44318" h="623686">
                        <a:moveTo>
                          <a:pt x="0" y="623686"/>
                        </a:moveTo>
                        <a:lnTo>
                          <a:pt x="5583" y="398380"/>
                        </a:lnTo>
                        <a:cubicBezTo>
                          <a:pt x="12404" y="307013"/>
                          <a:pt x="23846" y="215303"/>
                          <a:pt x="40071" y="123537"/>
                        </a:cubicBezTo>
                        <a:lnTo>
                          <a:pt x="68430" y="0"/>
                        </a:lnTo>
                        <a:lnTo>
                          <a:pt x="2544318" y="549743"/>
                        </a:lnTo>
                        <a:lnTo>
                          <a:pt x="0" y="623686"/>
                        </a:lnTo>
                        <a:close/>
                      </a:path>
                    </a:pathLst>
                  </a:custGeom>
                  <a:solidFill>
                    <a:srgbClr val="00B05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: Shape 12">
                    <a:extLst>
                      <a:ext uri="{FF2B5EF4-FFF2-40B4-BE49-F238E27FC236}">
                        <a16:creationId xmlns:a16="http://schemas.microsoft.com/office/drawing/2014/main" id="{04ABD7D1-6FFA-4810-9277-B85D2086B92D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297422" y="2641007"/>
                    <a:ext cx="2533211" cy="1166821"/>
                  </a:xfrm>
                  <a:custGeom>
                    <a:avLst/>
                    <a:gdLst>
                      <a:gd name="connsiteX0" fmla="*/ 2324716 w 2533211"/>
                      <a:gd name="connsiteY0" fmla="*/ 1166821 h 1166821"/>
                      <a:gd name="connsiteX1" fmla="*/ 0 w 2533211"/>
                      <a:gd name="connsiteY1" fmla="*/ 0 h 1166821"/>
                      <a:gd name="connsiteX2" fmla="*/ 2533211 w 2533211"/>
                      <a:gd name="connsiteY2" fmla="*/ 562472 h 1166821"/>
                      <a:gd name="connsiteX3" fmla="*/ 2497202 w 2533211"/>
                      <a:gd name="connsiteY3" fmla="*/ 719338 h 1166821"/>
                      <a:gd name="connsiteX4" fmla="*/ 2406679 w 2533211"/>
                      <a:gd name="connsiteY4" fmla="*/ 986775 h 1166821"/>
                      <a:gd name="connsiteX5" fmla="*/ 2324716 w 2533211"/>
                      <a:gd name="connsiteY5" fmla="*/ 1166821 h 11668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33211" h="1166821">
                        <a:moveTo>
                          <a:pt x="2324716" y="1166821"/>
                        </a:moveTo>
                        <a:lnTo>
                          <a:pt x="0" y="0"/>
                        </a:lnTo>
                        <a:lnTo>
                          <a:pt x="2533211" y="562472"/>
                        </a:lnTo>
                        <a:lnTo>
                          <a:pt x="2497202" y="719338"/>
                        </a:lnTo>
                        <a:cubicBezTo>
                          <a:pt x="2471258" y="810933"/>
                          <a:pt x="2440989" y="900132"/>
                          <a:pt x="2406679" y="986775"/>
                        </a:cubicBezTo>
                        <a:lnTo>
                          <a:pt x="2324716" y="1166821"/>
                        </a:lnTo>
                        <a:close/>
                      </a:path>
                    </a:pathLst>
                  </a:custGeom>
                  <a:solidFill>
                    <a:srgbClr val="0070C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" name="Freeform: Shape 13">
                    <a:extLst>
                      <a:ext uri="{FF2B5EF4-FFF2-40B4-BE49-F238E27FC236}">
                        <a16:creationId xmlns:a16="http://schemas.microsoft.com/office/drawing/2014/main" id="{15E6E8AA-471A-4FD6-9D02-CD53EC71458A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420440" y="3106273"/>
                    <a:ext cx="2474938" cy="1136016"/>
                  </a:xfrm>
                  <a:custGeom>
                    <a:avLst/>
                    <a:gdLst>
                      <a:gd name="connsiteX0" fmla="*/ 0 w 2474938"/>
                      <a:gd name="connsiteY0" fmla="*/ 586483 h 1136016"/>
                      <a:gd name="connsiteX1" fmla="*/ 24583 w 2474938"/>
                      <a:gd name="connsiteY1" fmla="*/ 479397 h 1136016"/>
                      <a:gd name="connsiteX2" fmla="*/ 115106 w 2474938"/>
                      <a:gd name="connsiteY2" fmla="*/ 211960 h 1136016"/>
                      <a:gd name="connsiteX3" fmla="*/ 211597 w 2474938"/>
                      <a:gd name="connsiteY3" fmla="*/ 0 h 1136016"/>
                      <a:gd name="connsiteX4" fmla="*/ 2474938 w 2474938"/>
                      <a:gd name="connsiteY4" fmla="*/ 1136016 h 1136016"/>
                      <a:gd name="connsiteX5" fmla="*/ 0 w 2474938"/>
                      <a:gd name="connsiteY5" fmla="*/ 586483 h 11360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74938" h="1136016">
                        <a:moveTo>
                          <a:pt x="0" y="586483"/>
                        </a:moveTo>
                        <a:lnTo>
                          <a:pt x="24583" y="479397"/>
                        </a:lnTo>
                        <a:cubicBezTo>
                          <a:pt x="50527" y="387802"/>
                          <a:pt x="80796" y="298603"/>
                          <a:pt x="115106" y="211960"/>
                        </a:cubicBezTo>
                        <a:lnTo>
                          <a:pt x="211597" y="0"/>
                        </a:lnTo>
                        <a:lnTo>
                          <a:pt x="2474938" y="1136016"/>
                        </a:lnTo>
                        <a:lnTo>
                          <a:pt x="0" y="586483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CEBDA4F9-B306-4714-AB8D-C4F5890DD81E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334425" y="3286066"/>
                    <a:ext cx="2593200" cy="637987"/>
                  </a:xfrm>
                  <a:custGeom>
                    <a:avLst/>
                    <a:gdLst>
                      <a:gd name="connsiteX0" fmla="*/ 0 w 2593200"/>
                      <a:gd name="connsiteY0" fmla="*/ 75304 h 637987"/>
                      <a:gd name="connsiteX1" fmla="*/ 2591107 w 2593200"/>
                      <a:gd name="connsiteY1" fmla="*/ 0 h 637987"/>
                      <a:gd name="connsiteX2" fmla="*/ 2592342 w 2593200"/>
                      <a:gd name="connsiteY2" fmla="*/ 16595 h 637987"/>
                      <a:gd name="connsiteX3" fmla="*/ 2551095 w 2593200"/>
                      <a:gd name="connsiteY3" fmla="*/ 564229 h 637987"/>
                      <a:gd name="connsiteX4" fmla="*/ 2534164 w 2593200"/>
                      <a:gd name="connsiteY4" fmla="*/ 637987 h 637987"/>
                      <a:gd name="connsiteX5" fmla="*/ 0 w 2593200"/>
                      <a:gd name="connsiteY5" fmla="*/ 75304 h 6379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93200" h="637987">
                        <a:moveTo>
                          <a:pt x="0" y="75304"/>
                        </a:moveTo>
                        <a:lnTo>
                          <a:pt x="2591107" y="0"/>
                        </a:lnTo>
                        <a:lnTo>
                          <a:pt x="2592342" y="16595"/>
                        </a:lnTo>
                        <a:cubicBezTo>
                          <a:pt x="2596868" y="197391"/>
                          <a:pt x="2583543" y="380696"/>
                          <a:pt x="2551095" y="564229"/>
                        </a:cubicBezTo>
                        <a:lnTo>
                          <a:pt x="2534164" y="637987"/>
                        </a:lnTo>
                        <a:lnTo>
                          <a:pt x="0" y="7530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C361446F-60C3-4A96-AC2F-8443A93B4A3D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489704" y="3172293"/>
                    <a:ext cx="2259296" cy="1633503"/>
                  </a:xfrm>
                  <a:custGeom>
                    <a:avLst/>
                    <a:gdLst>
                      <a:gd name="connsiteX0" fmla="*/ 2259296 w 2259296"/>
                      <a:gd name="connsiteY0" fmla="*/ 1633503 h 1633503"/>
                      <a:gd name="connsiteX1" fmla="*/ 0 w 2259296"/>
                      <a:gd name="connsiteY1" fmla="*/ 499519 h 1633503"/>
                      <a:gd name="connsiteX2" fmla="*/ 136474 w 2259296"/>
                      <a:gd name="connsiteY2" fmla="*/ 265125 h 1633503"/>
                      <a:gd name="connsiteX3" fmla="*/ 294600 w 2259296"/>
                      <a:gd name="connsiteY3" fmla="*/ 46556 h 1633503"/>
                      <a:gd name="connsiteX4" fmla="*/ 335782 w 2259296"/>
                      <a:gd name="connsiteY4" fmla="*/ 0 h 1633503"/>
                      <a:gd name="connsiteX5" fmla="*/ 2259296 w 2259296"/>
                      <a:gd name="connsiteY5" fmla="*/ 1633503 h 16335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59296" h="1633503">
                        <a:moveTo>
                          <a:pt x="2259296" y="1633503"/>
                        </a:moveTo>
                        <a:lnTo>
                          <a:pt x="0" y="499519"/>
                        </a:lnTo>
                        <a:lnTo>
                          <a:pt x="136474" y="265125"/>
                        </a:lnTo>
                        <a:cubicBezTo>
                          <a:pt x="185807" y="189341"/>
                          <a:pt x="238610" y="116432"/>
                          <a:pt x="294600" y="46556"/>
                        </a:cubicBezTo>
                        <a:lnTo>
                          <a:pt x="335782" y="0"/>
                        </a:lnTo>
                        <a:lnTo>
                          <a:pt x="2259296" y="1633503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: Shape 16">
                    <a:extLst>
                      <a:ext uri="{FF2B5EF4-FFF2-40B4-BE49-F238E27FC236}">
                        <a16:creationId xmlns:a16="http://schemas.microsoft.com/office/drawing/2014/main" id="{2ECC262E-B805-4DFE-A1A6-AF3F910550AE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518815" y="3867239"/>
                    <a:ext cx="2597470" cy="736754"/>
                  </a:xfrm>
                  <a:custGeom>
                    <a:avLst/>
                    <a:gdLst>
                      <a:gd name="connsiteX0" fmla="*/ 0 w 2597470"/>
                      <a:gd name="connsiteY0" fmla="*/ 736754 h 736754"/>
                      <a:gd name="connsiteX1" fmla="*/ 2483584 w 2597470"/>
                      <a:gd name="connsiteY1" fmla="*/ 0 h 736754"/>
                      <a:gd name="connsiteX2" fmla="*/ 2536243 w 2597470"/>
                      <a:gd name="connsiteY2" fmla="*/ 190921 h 736754"/>
                      <a:gd name="connsiteX3" fmla="*/ 2582083 w 2597470"/>
                      <a:gd name="connsiteY3" fmla="*/ 454473 h 736754"/>
                      <a:gd name="connsiteX4" fmla="*/ 2597470 w 2597470"/>
                      <a:gd name="connsiteY4" fmla="*/ 661266 h 736754"/>
                      <a:gd name="connsiteX5" fmla="*/ 0 w 2597470"/>
                      <a:gd name="connsiteY5" fmla="*/ 736754 h 7367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97470" h="736754">
                        <a:moveTo>
                          <a:pt x="0" y="736754"/>
                        </a:moveTo>
                        <a:lnTo>
                          <a:pt x="2483584" y="0"/>
                        </a:lnTo>
                        <a:lnTo>
                          <a:pt x="2536243" y="190921"/>
                        </a:lnTo>
                        <a:cubicBezTo>
                          <a:pt x="2555720" y="277669"/>
                          <a:pt x="2571054" y="365615"/>
                          <a:pt x="2582083" y="454473"/>
                        </a:cubicBezTo>
                        <a:lnTo>
                          <a:pt x="2597470" y="661266"/>
                        </a:lnTo>
                        <a:lnTo>
                          <a:pt x="0" y="736754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: Shape 17">
                    <a:extLst>
                      <a:ext uri="{FF2B5EF4-FFF2-40B4-BE49-F238E27FC236}">
                        <a16:creationId xmlns:a16="http://schemas.microsoft.com/office/drawing/2014/main" id="{7F1B8349-85EC-47AE-AA01-F9E4907F2E3B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519173" y="3237044"/>
                    <a:ext cx="1942648" cy="2118844"/>
                  </a:xfrm>
                  <a:custGeom>
                    <a:avLst/>
                    <a:gdLst>
                      <a:gd name="connsiteX0" fmla="*/ 1942648 w 1942648"/>
                      <a:gd name="connsiteY0" fmla="*/ 2118844 h 2118844"/>
                      <a:gd name="connsiteX1" fmla="*/ 0 w 1942648"/>
                      <a:gd name="connsiteY1" fmla="*/ 469091 h 2118844"/>
                      <a:gd name="connsiteX2" fmla="*/ 105761 w 1942648"/>
                      <a:gd name="connsiteY2" fmla="*/ 349531 h 2118844"/>
                      <a:gd name="connsiteX3" fmla="*/ 510757 w 1942648"/>
                      <a:gd name="connsiteY3" fmla="*/ 7235 h 2118844"/>
                      <a:gd name="connsiteX4" fmla="*/ 522350 w 1942648"/>
                      <a:gd name="connsiteY4" fmla="*/ 0 h 2118844"/>
                      <a:gd name="connsiteX5" fmla="*/ 1942648 w 1942648"/>
                      <a:gd name="connsiteY5" fmla="*/ 2118844 h 21188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42648" h="2118844">
                        <a:moveTo>
                          <a:pt x="1942648" y="2118844"/>
                        </a:moveTo>
                        <a:lnTo>
                          <a:pt x="0" y="469091"/>
                        </a:lnTo>
                        <a:lnTo>
                          <a:pt x="105761" y="349531"/>
                        </a:lnTo>
                        <a:cubicBezTo>
                          <a:pt x="229915" y="222234"/>
                          <a:pt x="365673" y="107711"/>
                          <a:pt x="510757" y="7235"/>
                        </a:cubicBezTo>
                        <a:lnTo>
                          <a:pt x="522350" y="0"/>
                        </a:lnTo>
                        <a:lnTo>
                          <a:pt x="1942648" y="211884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F2F0D2C4-0863-4DF2-A515-5FA3DACB88E7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3735416" y="3880739"/>
                    <a:ext cx="2480851" cy="1330371"/>
                  </a:xfrm>
                  <a:custGeom>
                    <a:avLst/>
                    <a:gdLst>
                      <a:gd name="connsiteX0" fmla="*/ 0 w 2480851"/>
                      <a:gd name="connsiteY0" fmla="*/ 1330371 h 1330371"/>
                      <a:gd name="connsiteX1" fmla="*/ 2207586 w 2480851"/>
                      <a:gd name="connsiteY1" fmla="*/ 0 h 1330371"/>
                      <a:gd name="connsiteX2" fmla="*/ 2262747 w 2480851"/>
                      <a:gd name="connsiteY2" fmla="*/ 88729 h 1330371"/>
                      <a:gd name="connsiteX3" fmla="*/ 2474958 w 2480851"/>
                      <a:gd name="connsiteY3" fmla="*/ 573063 h 1330371"/>
                      <a:gd name="connsiteX4" fmla="*/ 2480851 w 2480851"/>
                      <a:gd name="connsiteY4" fmla="*/ 594427 h 1330371"/>
                      <a:gd name="connsiteX5" fmla="*/ 0 w 2480851"/>
                      <a:gd name="connsiteY5" fmla="*/ 1330371 h 133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80851" h="1330371">
                        <a:moveTo>
                          <a:pt x="0" y="1330371"/>
                        </a:moveTo>
                        <a:lnTo>
                          <a:pt x="2207586" y="0"/>
                        </a:lnTo>
                        <a:lnTo>
                          <a:pt x="2262747" y="88729"/>
                        </a:lnTo>
                        <a:cubicBezTo>
                          <a:pt x="2348580" y="242722"/>
                          <a:pt x="2419741" y="404927"/>
                          <a:pt x="2474958" y="573063"/>
                        </a:cubicBezTo>
                        <a:lnTo>
                          <a:pt x="2480851" y="594427"/>
                        </a:lnTo>
                        <a:lnTo>
                          <a:pt x="0" y="1330371"/>
                        </a:lnTo>
                        <a:close/>
                      </a:path>
                    </a:pathLst>
                  </a:custGeom>
                  <a:solidFill>
                    <a:srgbClr val="00B05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596BD01-A922-4F92-93A6-EF7AD17F77CD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539007" y="3332548"/>
                    <a:ext cx="1422914" cy="2444055"/>
                  </a:xfrm>
                  <a:custGeom>
                    <a:avLst/>
                    <a:gdLst>
                      <a:gd name="connsiteX0" fmla="*/ 1422914 w 1422914"/>
                      <a:gd name="connsiteY0" fmla="*/ 2444055 h 2444055"/>
                      <a:gd name="connsiteX1" fmla="*/ 0 w 1422914"/>
                      <a:gd name="connsiteY1" fmla="*/ 321310 h 2444055"/>
                      <a:gd name="connsiteX2" fmla="*/ 173937 w 1422914"/>
                      <a:gd name="connsiteY2" fmla="*/ 212749 h 2444055"/>
                      <a:gd name="connsiteX3" fmla="*/ 410550 w 1422914"/>
                      <a:gd name="connsiteY3" fmla="*/ 94763 h 2444055"/>
                      <a:gd name="connsiteX4" fmla="*/ 657117 w 1422914"/>
                      <a:gd name="connsiteY4" fmla="*/ 0 h 2444055"/>
                      <a:gd name="connsiteX5" fmla="*/ 1422914 w 1422914"/>
                      <a:gd name="connsiteY5" fmla="*/ 2444055 h 2444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22914" h="2444055">
                        <a:moveTo>
                          <a:pt x="1422914" y="2444055"/>
                        </a:moveTo>
                        <a:lnTo>
                          <a:pt x="0" y="321310"/>
                        </a:lnTo>
                        <a:lnTo>
                          <a:pt x="173937" y="212749"/>
                        </a:lnTo>
                        <a:cubicBezTo>
                          <a:pt x="250856" y="169696"/>
                          <a:pt x="329822" y="130314"/>
                          <a:pt x="410550" y="94763"/>
                        </a:cubicBezTo>
                        <a:lnTo>
                          <a:pt x="657117" y="0"/>
                        </a:lnTo>
                        <a:lnTo>
                          <a:pt x="1422914" y="244405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2A84863-5A61-497A-869B-275D0B104DF2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6526359" y="3436909"/>
                    <a:ext cx="768014" cy="2576588"/>
                  </a:xfrm>
                  <a:custGeom>
                    <a:avLst/>
                    <a:gdLst>
                      <a:gd name="connsiteX0" fmla="*/ 768014 w 768014"/>
                      <a:gd name="connsiteY0" fmla="*/ 2576588 h 2576588"/>
                      <a:gd name="connsiteX1" fmla="*/ 0 w 768014"/>
                      <a:gd name="connsiteY1" fmla="*/ 125458 h 2576588"/>
                      <a:gd name="connsiteX2" fmla="*/ 212602 w 768014"/>
                      <a:gd name="connsiteY2" fmla="*/ 66458 h 2576588"/>
                      <a:gd name="connsiteX3" fmla="*/ 744435 w 768014"/>
                      <a:gd name="connsiteY3" fmla="*/ 0 h 2576588"/>
                      <a:gd name="connsiteX4" fmla="*/ 768014 w 768014"/>
                      <a:gd name="connsiteY4" fmla="*/ 565 h 2576588"/>
                      <a:gd name="connsiteX5" fmla="*/ 768014 w 768014"/>
                      <a:gd name="connsiteY5" fmla="*/ 2576588 h 2576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68014" h="2576588">
                        <a:moveTo>
                          <a:pt x="768014" y="2576588"/>
                        </a:moveTo>
                        <a:lnTo>
                          <a:pt x="0" y="125458"/>
                        </a:lnTo>
                        <a:lnTo>
                          <a:pt x="212602" y="66458"/>
                        </a:lnTo>
                        <a:cubicBezTo>
                          <a:pt x="385872" y="27280"/>
                          <a:pt x="563909" y="4703"/>
                          <a:pt x="744435" y="0"/>
                        </a:cubicBezTo>
                        <a:lnTo>
                          <a:pt x="768014" y="565"/>
                        </a:lnTo>
                        <a:lnTo>
                          <a:pt x="768014" y="2576588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C4BB3971-3FA7-4DCF-9EC1-96F819F5DEC9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4107705" y="3862393"/>
                    <a:ext cx="2210441" cy="1850765"/>
                  </a:xfrm>
                  <a:custGeom>
                    <a:avLst/>
                    <a:gdLst>
                      <a:gd name="connsiteX0" fmla="*/ 0 w 2210441"/>
                      <a:gd name="connsiteY0" fmla="*/ 1850765 h 1850765"/>
                      <a:gd name="connsiteX1" fmla="*/ 1790265 w 2210441"/>
                      <a:gd name="connsiteY1" fmla="*/ 0 h 1850765"/>
                      <a:gd name="connsiteX2" fmla="*/ 1808752 w 2210441"/>
                      <a:gd name="connsiteY2" fmla="*/ 16399 h 1850765"/>
                      <a:gd name="connsiteX3" fmla="*/ 2150148 w 2210441"/>
                      <a:gd name="connsiteY3" fmla="*/ 421690 h 1850765"/>
                      <a:gd name="connsiteX4" fmla="*/ 2210441 w 2210441"/>
                      <a:gd name="connsiteY4" fmla="*/ 518674 h 1850765"/>
                      <a:gd name="connsiteX5" fmla="*/ 0 w 2210441"/>
                      <a:gd name="connsiteY5" fmla="*/ 1850765 h 18507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10441" h="1850765">
                        <a:moveTo>
                          <a:pt x="0" y="1850765"/>
                        </a:moveTo>
                        <a:lnTo>
                          <a:pt x="1790265" y="0"/>
                        </a:lnTo>
                        <a:lnTo>
                          <a:pt x="1808752" y="16399"/>
                        </a:lnTo>
                        <a:cubicBezTo>
                          <a:pt x="1935739" y="140622"/>
                          <a:pt x="2049962" y="276480"/>
                          <a:pt x="2150148" y="421690"/>
                        </a:cubicBezTo>
                        <a:lnTo>
                          <a:pt x="2210441" y="518674"/>
                        </a:lnTo>
                        <a:lnTo>
                          <a:pt x="0" y="185076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4A363E91-F21C-4A7A-A743-3D8CE235E504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5812470" y="3664265"/>
                    <a:ext cx="699518" cy="2559744"/>
                  </a:xfrm>
                  <a:custGeom>
                    <a:avLst/>
                    <a:gdLst>
                      <a:gd name="connsiteX0" fmla="*/ 1 w 699518"/>
                      <a:gd name="connsiteY0" fmla="*/ 2559744 h 2559744"/>
                      <a:gd name="connsiteX1" fmla="*/ 0 w 699518"/>
                      <a:gd name="connsiteY1" fmla="*/ 0 h 2559744"/>
                      <a:gd name="connsiteX2" fmla="*/ 203073 w 699518"/>
                      <a:gd name="connsiteY2" fmla="*/ 4856 h 2559744"/>
                      <a:gd name="connsiteX3" fmla="*/ 477467 w 699518"/>
                      <a:gd name="connsiteY3" fmla="*/ 39139 h 2559744"/>
                      <a:gd name="connsiteX4" fmla="*/ 699518 w 699518"/>
                      <a:gd name="connsiteY4" fmla="*/ 90071 h 2559744"/>
                      <a:gd name="connsiteX5" fmla="*/ 1 w 699518"/>
                      <a:gd name="connsiteY5" fmla="*/ 2559744 h 25597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99518" h="2559744">
                        <a:moveTo>
                          <a:pt x="1" y="2559744"/>
                        </a:moveTo>
                        <a:lnTo>
                          <a:pt x="0" y="0"/>
                        </a:lnTo>
                        <a:lnTo>
                          <a:pt x="203073" y="4856"/>
                        </a:lnTo>
                        <a:cubicBezTo>
                          <a:pt x="294295" y="11602"/>
                          <a:pt x="385855" y="22976"/>
                          <a:pt x="477467" y="39139"/>
                        </a:cubicBezTo>
                        <a:lnTo>
                          <a:pt x="699518" y="90071"/>
                        </a:lnTo>
                        <a:lnTo>
                          <a:pt x="1" y="2559744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4BD1440C-669E-4DF8-923D-B45AF5D289D2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4614239" y="3820583"/>
                    <a:ext cx="1787767" cy="2234925"/>
                  </a:xfrm>
                  <a:custGeom>
                    <a:avLst/>
                    <a:gdLst>
                      <a:gd name="connsiteX0" fmla="*/ 0 w 1787767"/>
                      <a:gd name="connsiteY0" fmla="*/ 2234925 h 2234925"/>
                      <a:gd name="connsiteX1" fmla="*/ 1254481 w 1787767"/>
                      <a:gd name="connsiteY1" fmla="*/ 0 h 2234925"/>
                      <a:gd name="connsiteX2" fmla="*/ 1422502 w 1787767"/>
                      <a:gd name="connsiteY2" fmla="*/ 98023 h 2234925"/>
                      <a:gd name="connsiteX3" fmla="*/ 1640591 w 1787767"/>
                      <a:gd name="connsiteY3" fmla="*/ 256184 h 2234925"/>
                      <a:gd name="connsiteX4" fmla="*/ 1787767 w 1787767"/>
                      <a:gd name="connsiteY4" fmla="*/ 386742 h 2234925"/>
                      <a:gd name="connsiteX5" fmla="*/ 0 w 1787767"/>
                      <a:gd name="connsiteY5" fmla="*/ 2234925 h 2234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87767" h="2234925">
                        <a:moveTo>
                          <a:pt x="0" y="2234925"/>
                        </a:moveTo>
                        <a:lnTo>
                          <a:pt x="1254481" y="0"/>
                        </a:lnTo>
                        <a:lnTo>
                          <a:pt x="1422502" y="98023"/>
                        </a:lnTo>
                        <a:cubicBezTo>
                          <a:pt x="1498125" y="147360"/>
                          <a:pt x="1570874" y="200175"/>
                          <a:pt x="1640591" y="256184"/>
                        </a:cubicBezTo>
                        <a:lnTo>
                          <a:pt x="1787767" y="386742"/>
                        </a:lnTo>
                        <a:lnTo>
                          <a:pt x="0" y="2234925"/>
                        </a:lnTo>
                        <a:close/>
                      </a:path>
                    </a:pathLst>
                  </a:custGeom>
                  <a:solidFill>
                    <a:srgbClr val="7030A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E9498256-E3A5-4D67-BD74-331A980019B7}"/>
                      </a:ext>
                    </a:extLst>
                  </p:cNvPr>
                  <p:cNvSpPr/>
                  <p:nvPr/>
                </p:nvSpPr>
                <p:spPr>
                  <a:xfrm rot="9851136">
                    <a:off x="5214147" y="3769657"/>
                    <a:ext cx="1246754" cy="2444342"/>
                  </a:xfrm>
                  <a:custGeom>
                    <a:avLst/>
                    <a:gdLst>
                      <a:gd name="connsiteX0" fmla="*/ 0 w 1246754"/>
                      <a:gd name="connsiteY0" fmla="*/ 2444342 h 2444342"/>
                      <a:gd name="connsiteX1" fmla="*/ 692343 w 1246754"/>
                      <a:gd name="connsiteY1" fmla="*/ 0 h 2444342"/>
                      <a:gd name="connsiteX2" fmla="*/ 700381 w 1246754"/>
                      <a:gd name="connsiteY2" fmla="*/ 1844 h 2444342"/>
                      <a:gd name="connsiteX3" fmla="*/ 1218942 w 1246754"/>
                      <a:gd name="connsiteY3" fmla="*/ 206959 h 2444342"/>
                      <a:gd name="connsiteX4" fmla="*/ 1246754 w 1246754"/>
                      <a:gd name="connsiteY4" fmla="*/ 223184 h 2444342"/>
                      <a:gd name="connsiteX5" fmla="*/ 0 w 1246754"/>
                      <a:gd name="connsiteY5" fmla="*/ 2444342 h 2444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46754" h="2444342">
                        <a:moveTo>
                          <a:pt x="0" y="2444342"/>
                        </a:moveTo>
                        <a:lnTo>
                          <a:pt x="692343" y="0"/>
                        </a:lnTo>
                        <a:lnTo>
                          <a:pt x="700381" y="1844"/>
                        </a:lnTo>
                        <a:cubicBezTo>
                          <a:pt x="883244" y="53639"/>
                          <a:pt x="1056522" y="122771"/>
                          <a:pt x="1218942" y="206959"/>
                        </a:cubicBezTo>
                        <a:lnTo>
                          <a:pt x="1246754" y="223184"/>
                        </a:lnTo>
                        <a:lnTo>
                          <a:pt x="0" y="2444342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13EA80A6-A6AC-41FB-97BA-BA8CC1645975}"/>
                    </a:ext>
                  </a:extLst>
                </p:cNvPr>
                <p:cNvSpPr txBox="1"/>
                <p:nvPr/>
              </p:nvSpPr>
              <p:spPr>
                <a:xfrm rot="15447495">
                  <a:off x="5075598" y="1326203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Công Anh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0267524C-7910-47E0-8242-BBE76BD63197}"/>
                    </a:ext>
                  </a:extLst>
                </p:cNvPr>
                <p:cNvSpPr txBox="1"/>
                <p:nvPr/>
              </p:nvSpPr>
              <p:spPr>
                <a:xfrm rot="17226486">
                  <a:off x="6086416" y="1394624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Minh Hiếu</a:t>
                  </a: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57FD0DF9-9E0B-42BD-9CB1-195A3A36B67E}"/>
                    </a:ext>
                  </a:extLst>
                </p:cNvPr>
                <p:cNvSpPr txBox="1"/>
                <p:nvPr/>
              </p:nvSpPr>
              <p:spPr>
                <a:xfrm rot="18469777">
                  <a:off x="6543618" y="1693212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Công Vinh</a:t>
                  </a: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454A22DF-2DE7-4167-8B9A-8E8BEFB26B3D}"/>
                    </a:ext>
                  </a:extLst>
                </p:cNvPr>
                <p:cNvSpPr txBox="1"/>
                <p:nvPr/>
              </p:nvSpPr>
              <p:spPr>
                <a:xfrm rot="19390585">
                  <a:off x="7127822" y="1865742"/>
                  <a:ext cx="14205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Việt Đức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FB686992-807E-4691-8820-C616C6714FB4}"/>
                    </a:ext>
                  </a:extLst>
                </p:cNvPr>
                <p:cNvSpPr txBox="1"/>
                <p:nvPr/>
              </p:nvSpPr>
              <p:spPr>
                <a:xfrm rot="5674966">
                  <a:off x="5059921" y="5340069"/>
                  <a:ext cx="169330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Hoàng Hải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AB92DFD1-AFFD-4C99-98CE-574EB02244D7}"/>
                    </a:ext>
                  </a:extLst>
                </p:cNvPr>
                <p:cNvSpPr txBox="1"/>
                <p:nvPr/>
              </p:nvSpPr>
              <p:spPr>
                <a:xfrm rot="10800000">
                  <a:off x="3241138" y="3149251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Nhật Huy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1B29F92-58AE-4BBA-A831-FD3986EEDA2A}"/>
                    </a:ext>
                  </a:extLst>
                </p:cNvPr>
                <p:cNvSpPr txBox="1"/>
                <p:nvPr/>
              </p:nvSpPr>
              <p:spPr>
                <a:xfrm rot="2002180">
                  <a:off x="7075459" y="4343099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Như Huy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2A5855CF-C275-4EE6-93E4-FCDEA6494E66}"/>
                    </a:ext>
                  </a:extLst>
                </p:cNvPr>
                <p:cNvSpPr txBox="1"/>
                <p:nvPr/>
              </p:nvSpPr>
              <p:spPr>
                <a:xfrm rot="8413222">
                  <a:off x="3750336" y="4494811"/>
                  <a:ext cx="17882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Khánh Huyền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30C329A9-10A8-4E82-8971-A991905DA191}"/>
                    </a:ext>
                  </a:extLst>
                </p:cNvPr>
                <p:cNvSpPr txBox="1"/>
                <p:nvPr/>
              </p:nvSpPr>
              <p:spPr>
                <a:xfrm rot="12712086">
                  <a:off x="3674637" y="2239937"/>
                  <a:ext cx="159065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Thanh Hưng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DA1A837-9028-4186-BDDD-EF480D00D583}"/>
                    </a:ext>
                  </a:extLst>
                </p:cNvPr>
                <p:cNvSpPr txBox="1"/>
                <p:nvPr/>
              </p:nvSpPr>
              <p:spPr>
                <a:xfrm rot="21019611">
                  <a:off x="7312067" y="2908494"/>
                  <a:ext cx="1731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Khánh Linh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DB6F3535-C080-4AC7-B68A-D8F025429C18}"/>
                    </a:ext>
                  </a:extLst>
                </p:cNvPr>
                <p:cNvSpPr txBox="1"/>
                <p:nvPr/>
              </p:nvSpPr>
              <p:spPr>
                <a:xfrm rot="3711727">
                  <a:off x="6245042" y="5108208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Bảo Ngọc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614FA58A-C64A-4B16-88F9-47645A3C9911}"/>
                    </a:ext>
                  </a:extLst>
                </p:cNvPr>
                <p:cNvSpPr txBox="1"/>
                <p:nvPr/>
              </p:nvSpPr>
              <p:spPr>
                <a:xfrm rot="14676559">
                  <a:off x="4374352" y="1388662"/>
                  <a:ext cx="18054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Tuấn Phong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D66DDC83-BF6A-4DFA-8C33-7FAF9692FA65}"/>
                    </a:ext>
                  </a:extLst>
                </p:cNvPr>
                <p:cNvSpPr txBox="1"/>
                <p:nvPr/>
              </p:nvSpPr>
              <p:spPr>
                <a:xfrm rot="9955617">
                  <a:off x="3122884" y="3707306"/>
                  <a:ext cx="17954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Minh Quân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C1CDA64-48AC-405D-8A6B-F37DFE9A5450}"/>
                    </a:ext>
                  </a:extLst>
                </p:cNvPr>
                <p:cNvSpPr txBox="1"/>
                <p:nvPr/>
              </p:nvSpPr>
              <p:spPr>
                <a:xfrm rot="7621780">
                  <a:off x="4126983" y="5070894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Anh</a:t>
                  </a: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 Thư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166CA81D-CCA9-424A-B2A4-E5A6DD57E649}"/>
                    </a:ext>
                  </a:extLst>
                </p:cNvPr>
                <p:cNvSpPr txBox="1"/>
                <p:nvPr/>
              </p:nvSpPr>
              <p:spPr>
                <a:xfrm rot="4886327">
                  <a:off x="5713193" y="5528094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Đức Trí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E3054A19-F137-41F8-BB6E-42DC9F134E7D}"/>
                    </a:ext>
                  </a:extLst>
                </p:cNvPr>
                <p:cNvSpPr txBox="1"/>
                <p:nvPr/>
              </p:nvSpPr>
              <p:spPr>
                <a:xfrm rot="13846146">
                  <a:off x="4117659" y="1814505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Ngọc Thúy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AF165017-54B0-49DC-8BFC-F863933B0CC8}"/>
                    </a:ext>
                  </a:extLst>
                </p:cNvPr>
                <p:cNvSpPr txBox="1"/>
                <p:nvPr/>
              </p:nvSpPr>
              <p:spPr>
                <a:xfrm rot="11811396">
                  <a:off x="3529829" y="2663593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C</a:t>
                  </a: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. Hải Yến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83B6A35-159E-4DEC-8A12-F6484F560CB2}"/>
                    </a:ext>
                  </a:extLst>
                </p:cNvPr>
                <p:cNvSpPr txBox="1"/>
                <p:nvPr/>
              </p:nvSpPr>
              <p:spPr>
                <a:xfrm rot="202280">
                  <a:off x="7336717" y="3391385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Ng. H. Yến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472540F-0A52-44B2-8B95-43A5FAD8F67D}"/>
                    </a:ext>
                  </a:extLst>
                </p:cNvPr>
                <p:cNvSpPr txBox="1"/>
                <p:nvPr/>
              </p:nvSpPr>
              <p:spPr>
                <a:xfrm rot="1049535">
                  <a:off x="7290064" y="3857905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Đại Dương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3DA2373-5529-40E9-A234-304A348FA75D}"/>
                    </a:ext>
                  </a:extLst>
                </p:cNvPr>
                <p:cNvSpPr txBox="1"/>
                <p:nvPr/>
              </p:nvSpPr>
              <p:spPr>
                <a:xfrm rot="20150080">
                  <a:off x="7346048" y="2365008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Hải Nam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1A6D498-328B-4B68-8354-8755E39BB553}"/>
                    </a:ext>
                  </a:extLst>
                </p:cNvPr>
                <p:cNvSpPr txBox="1"/>
                <p:nvPr/>
              </p:nvSpPr>
              <p:spPr>
                <a:xfrm rot="2866932">
                  <a:off x="6626687" y="4730703"/>
                  <a:ext cx="15413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Thành Long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A04B1F2-45E5-42AE-91E0-24322349BFAD}"/>
                    </a:ext>
                  </a:extLst>
                </p:cNvPr>
                <p:cNvSpPr txBox="1"/>
                <p:nvPr/>
              </p:nvSpPr>
              <p:spPr>
                <a:xfrm rot="6504262">
                  <a:off x="4593512" y="5434778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Tuấn Tú</a:t>
                  </a: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96D58594-8434-4D34-B1AC-6E186F9919D7}"/>
                    </a:ext>
                  </a:extLst>
                </p:cNvPr>
                <p:cNvSpPr txBox="1"/>
                <p:nvPr/>
              </p:nvSpPr>
              <p:spPr>
                <a:xfrm rot="9230754">
                  <a:off x="3501831" y="4156497"/>
                  <a:ext cx="14299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vi-V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Đ. P.</a:t>
                  </a:r>
                  <a:r>
                    <a: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UTM Avo" panose="02040603050506020204" pitchFamily="18" charset="0"/>
                      <a:ea typeface="+mn-ea"/>
                      <a:cs typeface="+mn-cs"/>
                    </a:rPr>
                    <a:t> Anh</a:t>
                  </a:r>
                </a:p>
              </p:txBody>
            </p:sp>
          </p:grpSp>
          <p:sp>
            <p:nvSpPr>
              <p:cNvPr id="57" name="Flowchart: Connector 56">
                <a:extLst>
                  <a:ext uri="{FF2B5EF4-FFF2-40B4-BE49-F238E27FC236}">
                    <a16:creationId xmlns:a16="http://schemas.microsoft.com/office/drawing/2014/main" id="{EED63AA2-777A-4D33-95F6-EBE26235A37D}"/>
                  </a:ext>
                </a:extLst>
              </p:cNvPr>
              <p:cNvSpPr/>
              <p:nvPr/>
            </p:nvSpPr>
            <p:spPr>
              <a:xfrm>
                <a:off x="5776703" y="3122656"/>
                <a:ext cx="683091" cy="662416"/>
              </a:xfrm>
              <a:prstGeom prst="flowChartConnector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2000">
                    <a:schemeClr val="accent6">
                      <a:lumMod val="89000"/>
                    </a:schemeClr>
                  </a:gs>
                  <a:gs pos="69000">
                    <a:schemeClr val="tx2">
                      <a:lumMod val="50000"/>
                    </a:schemeClr>
                  </a:gs>
                  <a:gs pos="42182">
                    <a:schemeClr val="tx2">
                      <a:lumMod val="50000"/>
                    </a:schemeClr>
                  </a:gs>
                  <a:gs pos="97000">
                    <a:schemeClr val="tx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558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09B9F87-8D62-453F-BABF-B1E38D83CD94}"/>
                </a:ext>
              </a:extLst>
            </p:cNvPr>
            <p:cNvSpPr/>
            <p:nvPr/>
          </p:nvSpPr>
          <p:spPr>
            <a:xfrm rot="16674486">
              <a:off x="5775426" y="1169716"/>
              <a:ext cx="1507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TM Avo" panose="02040603050506020204" pitchFamily="18" charset="0"/>
                  <a:ea typeface="+mn-ea"/>
                  <a:cs typeface="+mn-cs"/>
                </a:rPr>
                <a:t>Đức Dương</a:t>
              </a: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endParaRPr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3391A79C-81A9-41F1-AF83-98990B699D88}"/>
              </a:ext>
            </a:extLst>
          </p:cNvPr>
          <p:cNvSpPr/>
          <p:nvPr/>
        </p:nvSpPr>
        <p:spPr>
          <a:xfrm>
            <a:off x="6614094" y="495382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A99235-58F6-4BAA-A20C-EB7637699205}"/>
              </a:ext>
            </a:extLst>
          </p:cNvPr>
          <p:cNvSpPr/>
          <p:nvPr/>
        </p:nvSpPr>
        <p:spPr>
          <a:xfrm>
            <a:off x="7322081" y="647782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F80E3CE-2A6A-4C06-A37E-B2293DA9716C}"/>
              </a:ext>
            </a:extLst>
          </p:cNvPr>
          <p:cNvSpPr/>
          <p:nvPr/>
        </p:nvSpPr>
        <p:spPr>
          <a:xfrm>
            <a:off x="7984626" y="1054830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25A7F1E-3B16-4855-9A23-04DA7513F943}"/>
              </a:ext>
            </a:extLst>
          </p:cNvPr>
          <p:cNvSpPr/>
          <p:nvPr/>
        </p:nvSpPr>
        <p:spPr>
          <a:xfrm>
            <a:off x="8495840" y="154289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F142402-605A-41D3-8799-8C5E8DB8FECA}"/>
              </a:ext>
            </a:extLst>
          </p:cNvPr>
          <p:cNvSpPr/>
          <p:nvPr/>
        </p:nvSpPr>
        <p:spPr>
          <a:xfrm>
            <a:off x="8926029" y="2193008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4BF0BCD-4464-4F02-8502-90795A61AE65}"/>
              </a:ext>
            </a:extLst>
          </p:cNvPr>
          <p:cNvSpPr/>
          <p:nvPr/>
        </p:nvSpPr>
        <p:spPr>
          <a:xfrm>
            <a:off x="9113152" y="2889422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A2F2DAF-FA5A-4E60-8D95-1695957AE5D1}"/>
              </a:ext>
            </a:extLst>
          </p:cNvPr>
          <p:cNvSpPr/>
          <p:nvPr/>
        </p:nvSpPr>
        <p:spPr>
          <a:xfrm>
            <a:off x="9161375" y="3608983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86174A-C07A-4301-83EC-F6D650AB300A}"/>
              </a:ext>
            </a:extLst>
          </p:cNvPr>
          <p:cNvSpPr/>
          <p:nvPr/>
        </p:nvSpPr>
        <p:spPr>
          <a:xfrm>
            <a:off x="9012828" y="4293820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EA53992-215D-4FF7-943F-65AAA8CFF5DA}"/>
              </a:ext>
            </a:extLst>
          </p:cNvPr>
          <p:cNvSpPr/>
          <p:nvPr/>
        </p:nvSpPr>
        <p:spPr>
          <a:xfrm>
            <a:off x="8713809" y="4920782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90E6E36-C160-4F74-A00F-E72CE58D5868}"/>
              </a:ext>
            </a:extLst>
          </p:cNvPr>
          <p:cNvSpPr/>
          <p:nvPr/>
        </p:nvSpPr>
        <p:spPr>
          <a:xfrm>
            <a:off x="8194866" y="554774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E87142C-4482-4C7E-A621-C5F3C907215B}"/>
              </a:ext>
            </a:extLst>
          </p:cNvPr>
          <p:cNvSpPr/>
          <p:nvPr/>
        </p:nvSpPr>
        <p:spPr>
          <a:xfrm>
            <a:off x="7479153" y="6058956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5507D6B-BD15-462D-9CDF-539F3251FA1C}"/>
              </a:ext>
            </a:extLst>
          </p:cNvPr>
          <p:cNvSpPr/>
          <p:nvPr/>
        </p:nvSpPr>
        <p:spPr>
          <a:xfrm>
            <a:off x="6670840" y="631552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EBF842C-947E-43EB-A8F9-CB2AD83F54D3}"/>
              </a:ext>
            </a:extLst>
          </p:cNvPr>
          <p:cNvSpPr/>
          <p:nvPr/>
        </p:nvSpPr>
        <p:spPr>
          <a:xfrm>
            <a:off x="5955127" y="6340597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3771FBA-CAB1-492D-89E7-BCEEDFF729C3}"/>
              </a:ext>
            </a:extLst>
          </p:cNvPr>
          <p:cNvSpPr/>
          <p:nvPr/>
        </p:nvSpPr>
        <p:spPr>
          <a:xfrm>
            <a:off x="5262564" y="6203623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63B566C-492A-45C0-9FDE-E6BD6194F396}"/>
              </a:ext>
            </a:extLst>
          </p:cNvPr>
          <p:cNvSpPr/>
          <p:nvPr/>
        </p:nvSpPr>
        <p:spPr>
          <a:xfrm>
            <a:off x="4512126" y="5823580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C45BF1C-3BA4-4D1C-B91B-63F167F57FB2}"/>
              </a:ext>
            </a:extLst>
          </p:cNvPr>
          <p:cNvSpPr/>
          <p:nvPr/>
        </p:nvSpPr>
        <p:spPr>
          <a:xfrm>
            <a:off x="3935313" y="5304637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18E99E3-B763-472A-82AC-857E32E3359D}"/>
              </a:ext>
            </a:extLst>
          </p:cNvPr>
          <p:cNvSpPr/>
          <p:nvPr/>
        </p:nvSpPr>
        <p:spPr>
          <a:xfrm>
            <a:off x="3543698" y="469309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B2D94F6-812D-4ABD-80D4-1CABAA12A1A3}"/>
              </a:ext>
            </a:extLst>
          </p:cNvPr>
          <p:cNvSpPr/>
          <p:nvPr/>
        </p:nvSpPr>
        <p:spPr>
          <a:xfrm>
            <a:off x="3302557" y="396580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793E4FF-6819-461D-B848-6DECD812BB42}"/>
              </a:ext>
            </a:extLst>
          </p:cNvPr>
          <p:cNvSpPr/>
          <p:nvPr/>
        </p:nvSpPr>
        <p:spPr>
          <a:xfrm>
            <a:off x="3269760" y="323851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41D5663-F086-419A-97D6-033FC68F7331}"/>
              </a:ext>
            </a:extLst>
          </p:cNvPr>
          <p:cNvSpPr/>
          <p:nvPr/>
        </p:nvSpPr>
        <p:spPr>
          <a:xfrm>
            <a:off x="3410587" y="251122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B64130A-C095-4AD2-BB75-95B42E5563D3}"/>
              </a:ext>
            </a:extLst>
          </p:cNvPr>
          <p:cNvSpPr/>
          <p:nvPr/>
        </p:nvSpPr>
        <p:spPr>
          <a:xfrm>
            <a:off x="3690314" y="185338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F9E81BC-19BC-4512-B823-8B85899013FB}"/>
              </a:ext>
            </a:extLst>
          </p:cNvPr>
          <p:cNvSpPr/>
          <p:nvPr/>
        </p:nvSpPr>
        <p:spPr>
          <a:xfrm>
            <a:off x="4236262" y="119554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781EE7E-B2C8-48AA-9F02-4A50EE89DEE1}"/>
              </a:ext>
            </a:extLst>
          </p:cNvPr>
          <p:cNvSpPr/>
          <p:nvPr/>
        </p:nvSpPr>
        <p:spPr>
          <a:xfrm>
            <a:off x="5013710" y="722904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E5094CB-CF75-4D1D-AF5C-D18BC727C407}"/>
              </a:ext>
            </a:extLst>
          </p:cNvPr>
          <p:cNvSpPr/>
          <p:nvPr/>
        </p:nvSpPr>
        <p:spPr>
          <a:xfrm>
            <a:off x="5801879" y="481757"/>
            <a:ext cx="82686" cy="667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ACDE6BA-323C-44AD-8DCB-F3B136AD0286}"/>
              </a:ext>
            </a:extLst>
          </p:cNvPr>
          <p:cNvGrpSpPr/>
          <p:nvPr/>
        </p:nvGrpSpPr>
        <p:grpSpPr>
          <a:xfrm>
            <a:off x="6206630" y="5546181"/>
            <a:ext cx="204329" cy="973883"/>
            <a:chOff x="6206630" y="5383621"/>
            <a:chExt cx="204329" cy="97388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3B9AC08-F49C-45A7-80B9-705D9578662E}"/>
                </a:ext>
              </a:extLst>
            </p:cNvPr>
            <p:cNvSpPr/>
            <p:nvPr/>
          </p:nvSpPr>
          <p:spPr>
            <a:xfrm>
              <a:off x="6226243" y="5383621"/>
              <a:ext cx="162192" cy="942028"/>
            </a:xfrm>
            <a:custGeom>
              <a:avLst/>
              <a:gdLst>
                <a:gd name="connsiteX0" fmla="*/ 196769 w 196769"/>
                <a:gd name="connsiteY0" fmla="*/ 1499894 h 1499894"/>
                <a:gd name="connsiteX1" fmla="*/ 0 w 196769"/>
                <a:gd name="connsiteY1" fmla="*/ 1499894 h 1499894"/>
                <a:gd name="connsiteX2" fmla="*/ 0 w 196769"/>
                <a:gd name="connsiteY2" fmla="*/ 325651 h 1499894"/>
                <a:gd name="connsiteX3" fmla="*/ 98385 w 196769"/>
                <a:gd name="connsiteY3" fmla="*/ 0 h 1499894"/>
                <a:gd name="connsiteX4" fmla="*/ 196769 w 196769"/>
                <a:gd name="connsiteY4" fmla="*/ 325651 h 149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69" h="1499894">
                  <a:moveTo>
                    <a:pt x="196769" y="1499894"/>
                  </a:moveTo>
                  <a:lnTo>
                    <a:pt x="0" y="1499894"/>
                  </a:lnTo>
                  <a:lnTo>
                    <a:pt x="0" y="325651"/>
                  </a:lnTo>
                  <a:lnTo>
                    <a:pt x="98385" y="0"/>
                  </a:lnTo>
                  <a:lnTo>
                    <a:pt x="196769" y="32565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Flowchart: Connector 91">
              <a:extLst>
                <a:ext uri="{FF2B5EF4-FFF2-40B4-BE49-F238E27FC236}">
                  <a16:creationId xmlns:a16="http://schemas.microsoft.com/office/drawing/2014/main" id="{B461525D-2AC8-4DA4-BAE1-85BCA4EA27FE}"/>
                </a:ext>
              </a:extLst>
            </p:cNvPr>
            <p:cNvSpPr/>
            <p:nvPr/>
          </p:nvSpPr>
          <p:spPr>
            <a:xfrm>
              <a:off x="6206630" y="6185705"/>
              <a:ext cx="204329" cy="171799"/>
            </a:xfrm>
            <a:prstGeom prst="flowChartConnector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35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UTM Avo</vt:lpstr>
      <vt:lpstr>Office Theme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 Đàm Quý Hưng</dc:creator>
  <cp:lastModifiedBy>GV Đàm Quý Hưng</cp:lastModifiedBy>
  <cp:revision>1</cp:revision>
  <dcterms:created xsi:type="dcterms:W3CDTF">2021-11-29T15:10:27Z</dcterms:created>
  <dcterms:modified xsi:type="dcterms:W3CDTF">2021-11-29T15:10:46Z</dcterms:modified>
</cp:coreProperties>
</file>