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64F4-3836-4923-B4AC-3B1647A6C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7B1A2-FF63-49EA-8B58-3001E1FE0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0D45-2371-4748-A155-53630B96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23F9-7C68-4C90-B790-D33D5A1A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7195-3FD5-48E9-9DC1-CD1D5FEA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DD46-FEB4-46D9-B721-E2BA6786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3FCB-5037-4ECD-B78A-37A32CDDF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591FD-97DD-479F-B969-66E54822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A8265-7675-437F-9585-EDADBDF4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255B3-5292-4425-88DD-F03464BD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CC1F9-3915-40C4-ABBD-FEA1BAB7C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59056-61F5-4B64-AFFA-14658F0DE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3637-6EDF-43BE-A272-FE3E61DD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A0FF-B5F1-438C-B29A-369701EF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2B70-3506-4C18-A4F5-5DA823E3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B96F-39E6-4779-AE19-CE8E2280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A3BA-50CE-4291-A81A-B60600CF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F7E3-58AC-4C35-BE93-F7173724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EA73B-D8F5-42C2-828F-839908C4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9AA65-AA41-4C9C-B574-D820CA4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1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8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8461-7936-4139-A6F5-0D86D776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F5C1-808A-4200-90CC-C65398B9B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33DB-5D6D-4272-80A1-BCD63D5F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13AC-1F19-43B7-B68F-E9311D1F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F5C6E-0714-481A-BF1A-6BE0A9C6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E73C-83D0-4F2A-8ED7-29ECFA26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17C4-EE78-487A-B4CC-7D992ADBE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8DD69-C483-4304-BCE9-EABAA70C9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3F0D1-8AFB-478F-9BB2-A919D167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A90F-CFC6-4C23-98BE-031E4D59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79C1F-72CB-4FC2-A33B-F62249EB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2861-6A82-4531-8917-E3946EA8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017F6-C09F-431B-99F5-A42170A0A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92985-DD54-40F5-BBD2-EDCD242C6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832A7-B69E-4786-85FD-49D4D782D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55A50-7E24-4D71-94B7-BF7B29F76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1C890-C81D-41A6-80FF-C0E2BCAD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017A9-AB37-438E-84FC-C8F20339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EEFBF-3241-4218-BBF0-392719F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B088-07D2-48BA-9990-5C078F15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A4E93-CBC5-4DE1-BB79-16BB07DC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0245B-EEA5-419E-98D8-BC78CA93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AECE4-26E6-4359-90A7-3890EABC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D0C8B-77FE-4E12-B54E-CE5DDCC0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CDF07-4111-49C9-851A-EA9446B6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370BC-7770-4834-A6A3-F6385B10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12C2-A605-4816-A9BC-4AB38C6F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9251-4CF0-459A-9564-5A39E872F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7FE41-A82E-48C0-B54C-719A3B262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A9739-D740-4F24-A20E-F9EFE3F4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3A391-9D02-42C1-B16F-211A9AF0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728D5-D7D2-44E6-92DD-9AD24861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0454-E0C1-4903-91AA-4D3C9CFF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D82CC-4651-4CA2-A2B0-F0BE244C4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78AD8-17F7-4F38-B680-3B0C2B1E9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DD6C9-0E6F-49F0-8317-9DA042AD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3AC97-B809-41BC-A4AD-0CBBD3DB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695B-972C-42BC-93F0-23EE72F9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3CD6A-8810-4AEC-A3E8-7B7D0B90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5620D-8E48-41E1-A180-57F86D89C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A1CA9-0E08-4943-A5AF-99940F63E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095B-6A5B-42D0-B48C-DD3251A510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9A81-BCDA-4017-9129-8F49FE60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8A39-16F6-4445-80F5-096F2064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2689-3C5E-41C0-804E-800419C0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7.gif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0.jpeg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7.gif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2.jpeg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7.gif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7.gif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4.jpeg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044A-B6BF-4AC4-A172-44D63EDA7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142CA-5E2D-4DDB-A57F-6092F794C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0" y="2342201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75" y="183009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42" y="2342200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17" y="1830091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84" y="234220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59" y="1830091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49" y="2342199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24" y="183009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loanh quanh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028" name="Picture 4" descr="Kết quả hình ảnh cho vỗ tay">
            <a:extLst>
              <a:ext uri="{FF2B5EF4-FFF2-40B4-BE49-F238E27FC236}">
                <a16:creationId xmlns:a16="http://schemas.microsoft.com/office/drawing/2014/main" id="{EE752BBD-A718-4A46-BCA9-C47C17F5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639" y="3872985"/>
            <a:ext cx="1555178" cy="12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93 L -1.66667E-6 -0.2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khoanh tay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2050" name="Picture 2" descr="Kết quả hình ảnh cho bó hoa đẹp">
            <a:extLst>
              <a:ext uri="{FF2B5EF4-FFF2-40B4-BE49-F238E27FC236}">
                <a16:creationId xmlns:a16="http://schemas.microsoft.com/office/drawing/2014/main" id="{17292A77-F667-41F8-897C-F9457313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19" y="3883222"/>
            <a:ext cx="1524952" cy="13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kế hoạch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3074" name="Picture 2" descr="Kết quả hình ảnh cho vỗ tay">
            <a:extLst>
              <a:ext uri="{FF2B5EF4-FFF2-40B4-BE49-F238E27FC236}">
                <a16:creationId xmlns:a16="http://schemas.microsoft.com/office/drawing/2014/main" id="{13E1BFEE-6743-40E3-AFBC-84764E03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49" y="3895188"/>
            <a:ext cx="1407250" cy="13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756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choanh choách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4098" name="Picture 2" descr="Kết quả hình ảnh cho sao điểm tốt">
            <a:extLst>
              <a:ext uri="{FF2B5EF4-FFF2-40B4-BE49-F238E27FC236}">
                <a16:creationId xmlns:a16="http://schemas.microsoft.com/office/drawing/2014/main" id="{77101F01-C6A3-4534-8712-0032B9F7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05" y="3893434"/>
            <a:ext cx="1479516" cy="13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 Đàm Quý Hưng</dc:creator>
  <cp:lastModifiedBy>GV Đàm Quý Hưng</cp:lastModifiedBy>
  <cp:revision>1</cp:revision>
  <dcterms:created xsi:type="dcterms:W3CDTF">2021-11-29T15:01:57Z</dcterms:created>
  <dcterms:modified xsi:type="dcterms:W3CDTF">2021-11-29T15:02:37Z</dcterms:modified>
</cp:coreProperties>
</file>