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</p:sldMasterIdLst>
  <p:notesMasterIdLst>
    <p:notesMasterId r:id="rId8"/>
  </p:notesMasterIdLst>
  <p:sldIdLst>
    <p:sldId id="256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8ED16-6793-41AC-9829-8856F083734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BC9F2-25A5-49F0-8F0B-7329803F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1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dirty="0"/>
              <a:t>Nhấp vào số 1, 2.. -&gt;Hoàn thành bài nhấp vào lồng chim để giải cứu những chú chim</a:t>
            </a:r>
          </a:p>
        </p:txBody>
      </p:sp>
      <p:sp>
        <p:nvSpPr>
          <p:cNvPr id="122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48F1-F99F-495E-9271-E13D6DDAF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DBB18A-9C51-4ACB-AD5E-6C816A3C8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718DE-A363-4A31-8697-AD5C7F8B2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721E-9604-475C-8E4A-943AFF9CD8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1CBAF-CEE5-456F-A3E4-5324D72DB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E997F-337D-43EE-91E2-12582E87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E3AE-B12C-45EA-97AA-90D17EBEF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3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A6213-7AD1-4FB3-B5A7-BC4F42CD1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CE027E-01EE-4B3B-B36E-5FA2A6446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A6F65-18B6-418B-B797-98DE365E2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721E-9604-475C-8E4A-943AFF9CD8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391A4-7BB5-4574-8A94-DE4911C9E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4BD16-03FC-471E-94B2-A3A06CEB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E3AE-B12C-45EA-97AA-90D17EBEF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1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AC17E2-96F5-4731-8F05-BC116D1510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11A30-186B-4E1E-A176-C42459A71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DBDA8-83B0-4A04-983E-0B9AA12F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721E-9604-475C-8E4A-943AFF9CD8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C5CF1-60C2-40F5-859D-C373DA1F2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6B83F-6EEE-4E38-8316-794BFFED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E3AE-B12C-45EA-97AA-90D17EBEF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64708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62E484-0924-4E6D-A4E6-CBA5956EBD9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11/29/2021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19C908-EBFD-4801-9AEE-5D20B0983C1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23870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1DB1F8-DFF6-40BD-ABA8-76130196DA8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11/29/2021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BABA22-0082-4CB7-89FC-E587E1DE374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98921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89152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3764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3242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1257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950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0429D-7918-4172-87AD-5973386E5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250D0-A5D0-4E93-8642-12301B909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CB4BD-E3FD-4BDA-8966-F7A5A17DB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721E-9604-475C-8E4A-943AFF9CD8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72008-94D0-49CA-AF8C-75C5B4A6C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68C88-0CCE-4E0F-9AFA-189C8C29B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E3AE-B12C-45EA-97AA-90D17EBEF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99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9627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716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36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0153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083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32388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706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20DA3-D182-4045-A0BC-94F99ED30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A0585-5185-44A0-BE7F-AF89A3320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91C35-206B-411D-A14F-C9CF3D19D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721E-9604-475C-8E4A-943AFF9CD8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D67CB-FE32-4DC8-A572-5F14EFCCE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056B0-14D1-478D-8019-72FE8644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E3AE-B12C-45EA-97AA-90D17EBEF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2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1463-A259-4A02-8535-2AB50D783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3779A-131C-4E9A-99E6-F3EA360A0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B83C3-7A37-4EFA-ACEC-33A91959F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22C32-04AA-4B67-8FF0-8F2FE83E7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721E-9604-475C-8E4A-943AFF9CD8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4C5F5-BFC0-4223-B13A-4D4BB61B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5A950-E885-48A1-8087-7D8810B7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E3AE-B12C-45EA-97AA-90D17EBEF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0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03FC-41C8-4206-85A2-EC87FFC01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3C0BC-5393-4A5E-9962-00515F167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045E03-A5CB-4D2D-A229-FF4B1F426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78266-0296-46F9-AB1D-2502C93B6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3B09F5-D66B-400C-9ECE-2987E61F2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B8FD81-870C-4B58-98B3-A077F7C2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721E-9604-475C-8E4A-943AFF9CD8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44D172-F8DF-4F57-B655-9EC5955F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26B3D8-F8B4-4E1E-B542-816EA9C54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E3AE-B12C-45EA-97AA-90D17EBEF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2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6E9A8-3C94-4013-A38E-18EB4849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0D9244-226F-497C-85E0-B52E524D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721E-9604-475C-8E4A-943AFF9CD8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3A211-4DCB-4F37-B3BD-78CC088B6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0C4D4-0CED-4A6A-A84E-79214B07B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E3AE-B12C-45EA-97AA-90D17EBEF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5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4004FD-6693-400D-9A4E-7220A686D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721E-9604-475C-8E4A-943AFF9CD8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84ABAD-B001-4861-A9E1-DE941EB2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6A1E9-8373-40F8-A8CF-54C933E7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E3AE-B12C-45EA-97AA-90D17EBEF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6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A7600-BFC2-4181-A638-BA161C087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1D4A4-0653-4A28-AEB0-AE27397E0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54FB1-6928-4718-B149-C4F8867E6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298CF-D6BF-494F-89EC-DED403932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721E-9604-475C-8E4A-943AFF9CD8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E73CB-DAB5-47D1-8660-416372941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2454F-E38F-414C-B496-D753557E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E3AE-B12C-45EA-97AA-90D17EBEF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6438A-2B69-4FF9-A398-8B485E79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ADC013-C9B4-4E19-A044-BC2A756F63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20EE0-1B7C-40A4-AAAF-3E27E461F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885D3-5221-4401-8A96-F67B13684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721E-9604-475C-8E4A-943AFF9CD8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20799-90EB-4F00-A9DD-BCF16F8BE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B7D63-56F4-464B-9B25-821D65E7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E3AE-B12C-45EA-97AA-90D17EBEF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9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B4C3CD-EE03-4DA6-980F-16277CB6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BCCC6-E9EB-4F8A-A09C-975310AAF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1959-9283-4C13-969D-D5B7332E98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F721E-9604-475C-8E4A-943AFF9CD8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F601F-19E0-42C8-8F8A-D62B20586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E4942-972D-4304-924F-0756BD15A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3E3AE-B12C-45EA-97AA-90D17EBEF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8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65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80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D65BB-AC04-46C6-A33A-D3C3139D22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429D7-B2D1-40F9-BB01-E67ACFA5F2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SimSun" panose="02010600030101010101" pitchFamily="2" charset="-122"/>
                <a:cs typeface="+mn-cs"/>
              </a:rPr>
              <a:t>KHÔÛI ÑOÄNG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7375" y="3327005"/>
            <a:ext cx="673381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GIẢI CỨU NHỮNG CHÚ CHIM</a:t>
            </a:r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700" y="1692275"/>
            <a:ext cx="2228850" cy="222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875" y="2049463"/>
            <a:ext cx="1554163" cy="1277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313" y="3108325"/>
            <a:ext cx="790575" cy="90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2313" y="2974975"/>
            <a:ext cx="1274762" cy="79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0350" y="1468438"/>
            <a:ext cx="1030288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613" y="1006475"/>
            <a:ext cx="835025" cy="604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2000" y="650875"/>
            <a:ext cx="787400" cy="820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3113" y="1171575"/>
            <a:ext cx="765175" cy="88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2960" y="2624138"/>
            <a:ext cx="12985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613" y="544513"/>
            <a:ext cx="1298575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32900" y="2352675"/>
            <a:ext cx="16541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4882" y="585788"/>
            <a:ext cx="12985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64613" y="282575"/>
            <a:ext cx="1430337" cy="135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4938" y="1006475"/>
            <a:ext cx="1298575" cy="2043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863" y="157163"/>
            <a:ext cx="1298575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9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7363" y="0"/>
            <a:ext cx="1714500" cy="170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Oval 17">
            <a:hlinkClick r:id="" action="ppaction://noaction">
              <a:snd r:embed="rId14" name="chimes.wav"/>
            </a:hlinkClick>
          </p:cNvPr>
          <p:cNvSpPr/>
          <p:nvPr/>
        </p:nvSpPr>
        <p:spPr>
          <a:xfrm>
            <a:off x="1274763" y="2174875"/>
            <a:ext cx="419100" cy="4524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18">
            <a:hlinkClick r:id="" action="ppaction://noaction">
              <a:snd r:embed="rId14" name="chimes.wav"/>
            </a:hlinkClick>
          </p:cNvPr>
          <p:cNvSpPr/>
          <p:nvPr/>
        </p:nvSpPr>
        <p:spPr>
          <a:xfrm>
            <a:off x="3486150" y="2706688"/>
            <a:ext cx="419100" cy="4095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19">
            <a:hlinkClick r:id="" action="ppaction://noaction">
              <a:snd r:embed="rId14" name="chimes.wav"/>
            </a:hlinkClick>
          </p:cNvPr>
          <p:cNvSpPr/>
          <p:nvPr/>
        </p:nvSpPr>
        <p:spPr>
          <a:xfrm>
            <a:off x="5946775" y="2117725"/>
            <a:ext cx="476250" cy="469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20">
            <a:hlinkClick r:id="" action="ppaction://noaction">
              <a:snd r:embed="rId14" name="chimes.wav"/>
            </a:hlinkClick>
          </p:cNvPr>
          <p:cNvSpPr/>
          <p:nvPr/>
        </p:nvSpPr>
        <p:spPr>
          <a:xfrm>
            <a:off x="8161338" y="3060700"/>
            <a:ext cx="468313" cy="51117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21">
            <a:hlinkClick r:id="" action="ppaction://noaction">
              <a:snd r:embed="rId14" name="chimes.wav"/>
            </a:hlinkClick>
          </p:cNvPr>
          <p:cNvSpPr/>
          <p:nvPr/>
        </p:nvSpPr>
        <p:spPr>
          <a:xfrm>
            <a:off x="1693863" y="4665663"/>
            <a:ext cx="425450" cy="469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Oval 22">
            <a:hlinkClick r:id="" action="ppaction://noaction">
              <a:snd r:embed="rId14" name="chimes.wav"/>
            </a:hlinkClick>
          </p:cNvPr>
          <p:cNvSpPr/>
          <p:nvPr/>
        </p:nvSpPr>
        <p:spPr>
          <a:xfrm>
            <a:off x="9858375" y="4440238"/>
            <a:ext cx="454025" cy="46672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" name="Right Arrow 1">
            <a:hlinkClick r:id="" action="ppaction://noaction"/>
          </p:cNvPr>
          <p:cNvSpPr/>
          <p:nvPr/>
        </p:nvSpPr>
        <p:spPr>
          <a:xfrm>
            <a:off x="10693400" y="6046788"/>
            <a:ext cx="1281113" cy="717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37 L 0.12188 0.14607 L 0.16289 0.29583 L 0.24089 0.35162 L 0.34154 0.33287 L 0.4099 0.31945 L 0.49284 0.31273 L 0.50352 0.27732 L 0.52487 -0.05579 L 0.93203 -0.06574 " pathEditMode="relative" rAng="0" ptsTypes="AAAAAAAAAA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0200" y="146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08178 0.17593 L 0.15456 0.3507 L 0.23256 0.44885 L 0.33464 0.48056 L 0.53282 0.47385 L 0.66524 0.47871 L 0.71993 0.43704 L 0.74128 0.44051 " pathEditMode="relative" rAng="0" ptsTypes="AAAAAAAAA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00" y="240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8502 -0.01528 L 0.37656 -0.06991 L 0.52539 -0.06088 " pathEditMode="relative" rAng="0" ptsTypes="AAAA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300" y="-349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957 0.16134 L -0.25963 0.21227 L -0.32552 0.20695 L -0.39622 0.32801 L -0.40508 0.34051 L -0.5293 0.4581 C -0.53255 0.46227 -0.53555 0.4669 -0.53919 0.47037 C -0.54349 0.47431 -0.55299 0.48102 -0.55299 0.48125 L -0.62864 0.56181 L -0.63737 0.57222 L -0.73164 0.60232 " pathEditMode="relative" rAng="0" ptsTypes="AAAAAAAAAA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8900" y="30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09714 0.1088 L -0.19596 0.13727 L -0.29414 0.12546 L -0.49635 0.1507 L -0.62096 0.28634 L -0.79128 0.42732 L -0.84557 0.22616 L -0.88698 0.04838 L -0.91576 0.05671 " pathEditMode="relative" rAng="0" ptsTypes="AAAAAAAAAA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9400" y="213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32 L 0.09635 0.00047 L 0.22057 -0.01643 L 0.29114 -0.07916 L 0.39765 -0.10301 C 0.40703 -0.10648 0.40442 -0.10277 0.40755 -0.1081 L 0.4582 -0.14004 L 0.47916 -0.05532 C 0.4845 -0.03912 0.48255 -0.04537 0.48502 -0.0368 L 0.5 0.00394 C 0.50638 0.01644 0.50377 0.01227 0.50703 0.01736 L 0.51888 0.0294 C 0.52226 0.03056 0.52552 0.03148 0.52877 0.03264 C 0.52994 0.03334 0.53073 0.03426 0.5319 0.03449 C 0.53659 0.03635 0.53606 0.03635 0.5388 0.03635 L 0.56172 0.04283 L 0.5707 0.04283 L 0.60338 0.06181 L 0.6164 0.1125 C 0.61849 0.12848 0.61836 0.12246 0.61836 0.12963 L 0.63125 0.1669 L 0.66015 0.21111 C 0.66237 0.21482 0.66458 0.21945 0.66705 0.22292 C 0.66888 0.22547 0.67304 0.22963 0.67304 0.22986 L 0.69388 0.24676 C 0.69687 0.24838 0.69974 0.25047 0.70286 0.25162 C 0.70547 0.25278 0.7082 0.25232 0.7108 0.25348 C 0.71224 0.25394 0.71484 0.25672 0.71484 0.25695 L 0.87799 0.28588 " pathEditMode="relative" rAng="0" ptsTypes="AAAAAAAAAAAAAAAAAAAAAAAAAAAAA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9300" y="7060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D03CF2D-778C-470E-A293-AFA70ED22D46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Widescreen</PresentationFormat>
  <Paragraphs>11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VNI-Avo</vt:lpstr>
      <vt:lpstr>Office Theme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GV Đàm Quý Hưng</dc:creator>
  <cp:lastModifiedBy>GV Đàm Quý Hưng</cp:lastModifiedBy>
  <cp:revision>1</cp:revision>
  <dcterms:created xsi:type="dcterms:W3CDTF">2021-11-29T15:09:13Z</dcterms:created>
  <dcterms:modified xsi:type="dcterms:W3CDTF">2021-11-29T15:09:40Z</dcterms:modified>
</cp:coreProperties>
</file>