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CBC9-B2CB-41CE-9157-A4EFA9D3A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E57A3-6120-46F3-B593-FF806B1BA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DD07-64F7-4CAB-AE02-CDCF078B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3A85-370B-4B9F-BD41-02186672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69A0-916F-4D00-B7BF-F968272D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55F5-F498-40EA-A75D-6B0A8549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79EAC-D81B-421D-9A0C-582D4BE9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A7B92-23D4-444B-8427-0D0EE59D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7BED3-0D37-4C3F-A934-1DC9F281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7E98-FA03-466F-8922-B405450A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D5E44-7736-400B-9DE2-966109FEB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96DA-3BCC-4EEA-919F-023A8B739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4B9B7-718D-4A81-9182-F25FB5E3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2324-DFA2-4E76-AC08-A66C823C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643C-30F8-4CF8-9795-49E7F6F2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22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9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6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09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04D6-010C-45F5-A4BE-318F20F0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D7D7-1FC0-4E0D-AB1B-B9C40D95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531D-C89B-41C0-BC51-7231BBEF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75CF-BD37-446A-A06D-F0492645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0B976-7F98-452D-866F-EF8FF85A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8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49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5478-CB21-4246-88B9-7FAB7ED1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ED653-30B3-432C-AF6D-2D62A02CE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089E-EF0D-43BD-BB75-991D5CD3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BAB7-29C1-4899-AD21-25AE46C0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9C25-DEB3-4530-A575-C6BAD379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69C9-231A-4BC3-AD7F-8FA1FEA2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2B5E-0D30-43E2-B169-E0AE79087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270B5-0D95-4A39-8F7E-EA15FB84B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14602-649D-48DB-B77B-A6FDB2A8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DA2E8-585D-4DD5-8F9D-9FD85345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E071F-842F-41E4-B377-5C6FBEB5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C52A-8D5E-400B-AC54-4FD79BAF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EB90-08F6-4D6A-9D14-5F1C19F24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C59BF-8630-49DF-AF1C-FDE7AE544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B3F9E-783B-4369-8BB3-358A4AC4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5FDB-9136-4485-A7C2-CDD28070F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0744F-08A9-4767-BB60-758215A0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59248-AD3B-487F-8A9E-506C88FD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9CD6F-B654-4AB0-AE84-8ED9F891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DB10-38B8-45BA-A3AC-6D7553E5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A55BD-F11B-45C8-AA06-07ED8544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B2DE5-C180-4D33-BCC8-BAB0E753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517A5-F805-4B14-8CE9-5809868E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A283F-FD97-46B4-9B9F-25CD311E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F8B6F-4767-4941-B5A4-5B5E4D56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5BAF-3995-43CD-8B3D-259A915F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5699-15F0-4DB6-BF94-D815184C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4747-6ACC-4BA2-A92C-0369CC07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BB562-ACEC-46B3-92A2-C51B51712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11C4-FA24-430E-82B8-C451F00C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43D87-E043-4F95-BEFE-C6F0F2EE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30923-481A-4947-9E72-A4EDC2CE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7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5B37-D857-45A4-AA5D-ABBE07AB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46C5B-BC4F-4A5D-A363-AFF8DBA07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808EC-CC22-4D99-8CE2-9E9E3A578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09D19-7683-4BFB-B29E-798F0AA8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EA9F-6C60-4821-84D7-3E589FBB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F4CEB-96A4-42BC-83F5-5A099A65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8B1BF-21C0-4FCB-9700-5FCC8F45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431AB-95BA-46E6-98F9-A99C1170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91A5F-3126-4D39-B685-67326300F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3EE9-7D94-4FD7-921D-F125ABA250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8A79A-57A4-4C03-BC3D-46FC787C2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6480-E295-41B8-A778-756F437BE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1B0F-9C87-42EA-889C-7686E9F0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7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8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1F0F-57F1-4C82-B43D-6453F601E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E571C-CDB6-4F50-96CB-89B8BCFC2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543800" y="4724400"/>
            <a:ext cx="281940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bÞt</a:t>
            </a: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m¾t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7" y="912448"/>
            <a:ext cx="10760149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6283" y="5032859"/>
            <a:ext cx="534108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b©ng khu©ng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063110" y="5037722"/>
            <a:ext cx="5399779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nguÖch ngo¹c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55369" y="5052674"/>
            <a:ext cx="3402418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rơ moãc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129685" y="5125192"/>
            <a:ext cx="3647629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bãng tuýp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61791" y="5030235"/>
            <a:ext cx="3402418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boong t</a:t>
            </a:r>
            <a:r>
              <a:rPr kumimoji="0" lang="es-E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µ</a:t>
            </a:r>
            <a:r>
              <a:rPr kumimoji="0" lang="es-ES_tradnl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u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7084" y="4539299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0058" y="3144335"/>
            <a:ext cx="1167507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200400" y="152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12</Paragraphs>
  <Slides>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.VnAvant</vt:lpstr>
      <vt:lpstr>Arial</vt:lpstr>
      <vt:lpstr>Calibri</vt:lpstr>
      <vt:lpstr>Calibri Light</vt:lpstr>
      <vt:lpstr>UTM Avo</vt:lpstr>
      <vt:lpstr>Office Theme</vt:lpstr>
      <vt:lpstr>4_Office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 Đàm Quý Hưng</dc:creator>
  <cp:lastModifiedBy>GV Đàm Quý Hưng</cp:lastModifiedBy>
  <cp:revision>1</cp:revision>
  <dcterms:created xsi:type="dcterms:W3CDTF">2021-11-29T15:05:57Z</dcterms:created>
  <dcterms:modified xsi:type="dcterms:W3CDTF">2021-11-29T15:06:20Z</dcterms:modified>
</cp:coreProperties>
</file>