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C020-265F-21B5-A0EA-1B8372653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0DDAB-98AC-F360-0CDB-82B6D06A2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1E94-409E-D0B2-DE9F-617E46C9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2A884-680D-E2FF-2161-DBEDF6B9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1A756-7527-99CB-FCEF-2B787545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69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5CDC-0D5E-A471-7506-122A563E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F6F85-B6AA-C075-7F8E-5F3626C4A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27185-472C-58FA-1680-615F134F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1F5A-4461-C9F9-83D9-2EA68F9A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87E1D-DBEA-CBAF-AC8D-C03363AF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259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9704B-C991-6A1B-C006-7EE35701A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D39A6-9E49-B727-A4A4-0FD296CB5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03E5-95BA-E305-D550-8584C09A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FD15B-B674-6B0E-3133-05A885A5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2F02-2A75-1CC1-DA99-C2D061D3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48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38EB-8DF5-7B32-A9B9-83CE4934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672D-D1E8-3177-3434-ECC13582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6D3A-1910-1CBB-D196-89D9037B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220B-EE4A-8EA4-3E95-7BD6ED7D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AC41A-FDBC-581C-6DCD-996BAA7A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389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BFB2-FF83-1C66-D167-E94CEAAD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7713-DD47-38FE-8264-D1406ABE6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6B4E-C153-5838-373B-2747D532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6412-40F3-5BF2-4EFE-B60CAACA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0733-F420-8D95-BD66-1E5144D9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083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0470-7E90-7986-7658-E3CB55A3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688F-F977-A197-D542-8D02CFECD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E4100-DF5A-8C43-CE4B-53F41FD9A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EE6C6-04E8-361D-3FFF-D90AE787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5F885-CDA0-2D05-3229-78A901BD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22FC6-B1D7-65AA-B8E1-10FCD186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3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6C44-A264-CAEE-E9B3-E33F2774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B26F4-01AF-6FF1-7B6B-F87EFFCE7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7B936-BD45-40DC-550D-DFF210CC9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A7B5C-3B8B-C840-7D6F-D0507617C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559F8-46E1-6693-3E0C-9B3171AAF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EFC44-15CC-F82F-9BA9-81F24B90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8C9DC-0008-82E5-169B-BBF27C0F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D2695-3A7F-3A9D-C833-4DF72A8E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2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106A-1930-BC45-8ED5-B6FF8054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36B98-6BA7-2A3A-008B-1E14D79E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7042E-5A1C-73DF-D8C5-6BA4DF94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55CEF-94EB-646F-DA01-DD33151F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0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15F0E-2FFD-061A-55BE-8840EC48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8CB3A-0568-7F30-EC69-86FF9B3C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40798-AE92-B5C9-CDA0-EA8C298E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38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5A13-FF0B-F44C-C76A-48179C4F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78D0-4C58-AB9D-1014-F62EE21B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58163-BD1F-4BE1-DD81-6A886565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487B7-7C53-FD94-8D5E-2FA4E79D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29D47-EE4F-330F-736D-CAA2AF06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3433E-E5D3-47C7-5AFB-375559E8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02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86B3-67D3-B521-98CA-3C555916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0A94B-54A2-DBF8-B611-7E12EEB13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E2C07-0602-99D1-E5E0-84F33EA36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22CD1-4AA8-AFBB-6501-B3F001E9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E6D3E-44C9-8F7A-061F-444EEC6D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E4DF1-5DAD-B097-522A-B9D2B1F6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72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B6CE3-C7A8-AC70-3ADF-C167E753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6C640-46B2-F87E-8E49-DD79DB3E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FC97C-0A71-F00D-5068-76D4B662B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80F3-F8DB-4077-8F17-8CB6227D20DF}" type="datetimeFigureOut">
              <a:rPr lang="vi-VN" smtClean="0"/>
              <a:t>09/09/2022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9B80-EAE3-C81A-DEDC-D4632DEE7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A17E3-D17C-60FE-8857-97D5BF5D6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7E20-7EB2-4646-BB63-9D93004F8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0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WRjswBnbTY?feature=oembed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FCA8-C28F-1DD5-0FAC-05BE474F6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67141-C587-0B6F-4D78-8B2C3FC9A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66945-DB66-0DEE-341A-23AFFCEE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690DD-9738-954E-D8F4-A33324B23958}"/>
              </a:ext>
            </a:extLst>
          </p:cNvPr>
          <p:cNvSpPr txBox="1"/>
          <p:nvPr/>
        </p:nvSpPr>
        <p:spPr>
          <a:xfrm>
            <a:off x="3778625" y="1739620"/>
            <a:ext cx="5002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Algerian" panose="04020705040A02060702" pitchFamily="82" charset="0"/>
              </a:rPr>
              <a:t>1D</a:t>
            </a:r>
            <a:endParaRPr lang="vi-VN" sz="400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D3F4-52A2-5247-A9DB-2A6D071E4EA8}"/>
              </a:ext>
            </a:extLst>
          </p:cNvPr>
          <p:cNvSpPr txBox="1"/>
          <p:nvPr/>
        </p:nvSpPr>
        <p:spPr>
          <a:xfrm>
            <a:off x="3198159" y="64693"/>
            <a:ext cx="618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</a:rPr>
              <a:t>TRƯỜNG TIỂU HỌC HƯNG ĐẠO</a:t>
            </a:r>
            <a:endParaRPr lang="vi-VN" sz="20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113E-0BD2-0954-ECCA-C6D3E3F7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8A625-D8AD-D944-50D2-E67A29F4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356346" y="1073420"/>
            <a:ext cx="11672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B0F0"/>
                </a:solidFill>
                <a:latin typeface="UTM Avo" panose="02040603050506020204" pitchFamily="18" charset="0"/>
              </a:rPr>
              <a:t>Theo truyện cổ tích, ai là người Việt Nam đầu tiên bay lên mặt trăng?</a:t>
            </a:r>
            <a:endParaRPr lang="en-US" sz="5400" b="1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3402104" y="4330303"/>
            <a:ext cx="558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B. Chị Hằng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3403226" y="3022087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A. Chú Cuội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3407709" y="5515638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C. Bà tiên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E5D75C-13C0-4208-66F8-CF5C84D9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Sự tích Chú Cuội gắn liền với cây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899538" y="2832864"/>
            <a:ext cx="558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A. Cây đa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900659" y="4139561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B. Cây dừa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905142" y="5515638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C. Cây tre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113E-0BD2-0954-ECCA-C6D3E3F7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8A625-D8AD-D944-50D2-E67A29F4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UTM Avo" panose="02040603050506020204" pitchFamily="18" charset="0"/>
              </a:rPr>
              <a:t>Tết trung thu </a:t>
            </a:r>
          </a:p>
          <a:p>
            <a:pPr algn="ctr"/>
            <a:r>
              <a:rPr lang="en-US" sz="6000" b="1">
                <a:solidFill>
                  <a:srgbClr val="7030A0"/>
                </a:solidFill>
                <a:latin typeface="UTM Avo" panose="02040603050506020204" pitchFamily="18" charset="0"/>
              </a:rPr>
              <a:t>còn có tên gọi nào khác?</a:t>
            </a:r>
            <a:endParaRPr lang="en-US" sz="5400" b="1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3402105" y="2832864"/>
            <a:ext cx="558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A. Tết ông sao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3403226" y="4139561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B. Tết Thiếu nhi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3407709" y="5515638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C. Tết Chú Cuội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6CCE22-3FB6-B68D-7DDF-3A8F48E0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113E-0BD2-0954-ECCA-C6D3E3F7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2 nhân vật được nhắc đến nhiều nhất trong ngày Tết Trung thu là ai?</a:t>
            </a:r>
            <a:endParaRPr lang="en-US" sz="54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690989" y="2924586"/>
            <a:ext cx="797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A. Cô giáo, học sinh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815788" y="4139561"/>
            <a:ext cx="8779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B. Bố, mẹ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815788" y="5446258"/>
            <a:ext cx="8376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C. Chú Cuội, chị Hằng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E5D75C-13C0-4208-66F8-CF5C84D9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Loại bánh nào thường có mặt trong Tết trung thu?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899538" y="2832864"/>
            <a:ext cx="558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A. Bánh nướng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900659" y="4139561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B. Bánh trưng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905142" y="5515638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C. Bánh bao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113E-0BD2-0954-ECCA-C6D3E3F7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8A625-D8AD-D944-50D2-E67A29F4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Loại đồ chơi nào phổ biến nhất trong Tết trung thu?</a:t>
            </a:r>
            <a:endParaRPr lang="en-US" sz="5400" b="1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3402104" y="2832864"/>
            <a:ext cx="5998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A. Đèn ông sao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3403226" y="4139561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B. Mặt nạ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3407708" y="5515638"/>
            <a:ext cx="7324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C. Cả 2 đáp án trên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48429A0-2F52-7A86-F96B-A5DDB213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113E-0BD2-0954-ECCA-C6D3E3F7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Tết trung thu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thường có hoạt động gì?</a:t>
            </a:r>
            <a:endParaRPr lang="en-US" sz="54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838200" y="2829800"/>
            <a:ext cx="1000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 panose="02040603050506020204" pitchFamily="18" charset="0"/>
              </a:rPr>
              <a:t>A. Tập thể dục</a:t>
            </a:r>
            <a:endParaRPr lang="vi-VN" sz="54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838200" y="4139561"/>
            <a:ext cx="8757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 panose="02040603050506020204" pitchFamily="18" charset="0"/>
              </a:rPr>
              <a:t>B. Rước đèn, phá cỗ</a:t>
            </a:r>
            <a:endParaRPr lang="vi-VN" sz="54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838200" y="5430434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 panose="02040603050506020204" pitchFamily="18" charset="0"/>
              </a:rPr>
              <a:t>C. Học bài </a:t>
            </a:r>
            <a:endParaRPr lang="vi-VN" sz="5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Online Media 6" title="Chiếc Đèn Ông Sao - Nhạc Trung Thu 2019 Hay Nhất">
            <a:hlinkClick r:id="" action="ppaction://media"/>
            <a:extLst>
              <a:ext uri="{FF2B5EF4-FFF2-40B4-BE49-F238E27FC236}">
                <a16:creationId xmlns:a16="http://schemas.microsoft.com/office/drawing/2014/main" id="{CD658308-6955-A701-53AB-8B9EF5D34C6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2435363"/>
            <a:ext cx="7700962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8A625-D8AD-D944-50D2-E67A29F42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519953" y="2062302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UTM Avo" panose="02040603050506020204" pitchFamily="18" charset="0"/>
              </a:rPr>
              <a:t>Bài hát sau</a:t>
            </a:r>
          </a:p>
          <a:p>
            <a:pPr algn="ctr"/>
            <a:r>
              <a:rPr lang="en-US" sz="6000" b="1">
                <a:solidFill>
                  <a:srgbClr val="7030A0"/>
                </a:solidFill>
                <a:latin typeface="UTM Avo" panose="02040603050506020204" pitchFamily="18" charset="0"/>
              </a:rPr>
              <a:t> có tên là gì?</a:t>
            </a:r>
            <a:endParaRPr lang="en-US" sz="5400" b="1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BB257-FB03-850E-4038-4C889B04C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113E-0BD2-0954-ECCA-C6D3E3F7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C000"/>
                </a:solidFill>
                <a:latin typeface="UTM Avo" panose="02040603050506020204" pitchFamily="18" charset="0"/>
              </a:rPr>
              <a:t>Tết trung thu </a:t>
            </a:r>
          </a:p>
          <a:p>
            <a:pPr algn="ctr"/>
            <a:r>
              <a:rPr lang="en-US" sz="6000" b="1">
                <a:solidFill>
                  <a:srgbClr val="FFC000"/>
                </a:solidFill>
                <a:latin typeface="UTM Avo" panose="02040603050506020204" pitchFamily="18" charset="0"/>
              </a:rPr>
              <a:t>là ngày tết dành cho ai?</a:t>
            </a:r>
            <a:endParaRPr lang="en-US" sz="5400" b="1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3402105" y="2832864"/>
            <a:ext cx="558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A. Trẻ em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3209599" y="5343154"/>
            <a:ext cx="71685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C. Tất cả mọi người</a:t>
            </a:r>
            <a:endParaRPr lang="vi-VN" sz="5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3322545" y="4088009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B. Người lớn</a:t>
            </a:r>
            <a:endParaRPr lang="vi-VN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B97E775-803E-4BE9-7C38-DBF9A7C84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4C56-4057-C859-E977-B9E66F66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113E-0BD2-0954-ECCA-C6D3E3F7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1F22C-E9FB-4C43-40BB-5C96F0694162}"/>
              </a:ext>
            </a:extLst>
          </p:cNvPr>
          <p:cNvSpPr txBox="1"/>
          <p:nvPr/>
        </p:nvSpPr>
        <p:spPr>
          <a:xfrm>
            <a:off x="0" y="504378"/>
            <a:ext cx="1167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Chú Cuội, chị Hằng sống trên cung trăng với ai?</a:t>
            </a:r>
            <a:endParaRPr lang="en-US" sz="54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B74B0-C8A3-0224-8A95-7925467BAC23}"/>
              </a:ext>
            </a:extLst>
          </p:cNvPr>
          <p:cNvSpPr txBox="1"/>
          <p:nvPr/>
        </p:nvSpPr>
        <p:spPr>
          <a:xfrm>
            <a:off x="3402105" y="2832864"/>
            <a:ext cx="6527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UTM Avo" panose="02040603050506020204" pitchFamily="18" charset="0"/>
              </a:rPr>
              <a:t>A. Tôn Ngộ Không</a:t>
            </a:r>
            <a:endParaRPr lang="vi-VN" sz="5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0C13-DB53-302F-8A79-39D669DD16B7}"/>
              </a:ext>
            </a:extLst>
          </p:cNvPr>
          <p:cNvSpPr txBox="1"/>
          <p:nvPr/>
        </p:nvSpPr>
        <p:spPr>
          <a:xfrm>
            <a:off x="3403226" y="4139561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UTM Avo" panose="02040603050506020204" pitchFamily="18" charset="0"/>
              </a:rPr>
              <a:t>B. Thỏ Ngọc</a:t>
            </a:r>
            <a:endParaRPr lang="vi-VN" sz="54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0614E-3C4C-89B2-72EF-AAD7F7582AD8}"/>
              </a:ext>
            </a:extLst>
          </p:cNvPr>
          <p:cNvSpPr txBox="1"/>
          <p:nvPr/>
        </p:nvSpPr>
        <p:spPr>
          <a:xfrm>
            <a:off x="3407709" y="5515638"/>
            <a:ext cx="619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UTM Avo" panose="02040603050506020204" pitchFamily="18" charset="0"/>
              </a:rPr>
              <a:t>C. Chư Bát Giới</a:t>
            </a:r>
            <a:endParaRPr lang="vi-VN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252</Words>
  <Application>Microsoft Office PowerPoint</Application>
  <PresentationFormat>Widescreen</PresentationFormat>
  <Paragraphs>43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Bahnschrift Condensed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 Phạm Thị Mai Hương</dc:creator>
  <cp:lastModifiedBy>GV Phạm Thị Mai Hương</cp:lastModifiedBy>
  <cp:revision>12</cp:revision>
  <dcterms:created xsi:type="dcterms:W3CDTF">2022-09-08T16:21:55Z</dcterms:created>
  <dcterms:modified xsi:type="dcterms:W3CDTF">2022-09-09T06:48:22Z</dcterms:modified>
</cp:coreProperties>
</file>