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5" r:id="rId3"/>
    <p:sldMasterId id="2147483772" r:id="rId4"/>
  </p:sldMasterIdLst>
  <p:notesMasterIdLst>
    <p:notesMasterId r:id="rId23"/>
  </p:notesMasterIdLst>
  <p:sldIdLst>
    <p:sldId id="289" r:id="rId5"/>
    <p:sldId id="256" r:id="rId6"/>
    <p:sldId id="277" r:id="rId7"/>
    <p:sldId id="258" r:id="rId8"/>
    <p:sldId id="273" r:id="rId9"/>
    <p:sldId id="276" r:id="rId10"/>
    <p:sldId id="268" r:id="rId11"/>
    <p:sldId id="278" r:id="rId12"/>
    <p:sldId id="280" r:id="rId13"/>
    <p:sldId id="262" r:id="rId14"/>
    <p:sldId id="284" r:id="rId15"/>
    <p:sldId id="281" r:id="rId16"/>
    <p:sldId id="286" r:id="rId17"/>
    <p:sldId id="287" r:id="rId18"/>
    <p:sldId id="288" r:id="rId19"/>
    <p:sldId id="272" r:id="rId20"/>
    <p:sldId id="282" r:id="rId21"/>
    <p:sldId id="270" r:id="rId2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8000"/>
    <a:srgbClr val="FF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1" autoAdjust="0"/>
    <p:restoredTop sz="94660"/>
  </p:normalViewPr>
  <p:slideViewPr>
    <p:cSldViewPr>
      <p:cViewPr varScale="1">
        <p:scale>
          <a:sx n="55" d="100"/>
          <a:sy n="55" d="100"/>
        </p:scale>
        <p:origin x="96" y="3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212DA5-07D9-4BA2-91BA-F6B4D082B32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a:extLst>
              <a:ext uri="{FF2B5EF4-FFF2-40B4-BE49-F238E27FC236}">
                <a16:creationId xmlns:a16="http://schemas.microsoft.com/office/drawing/2014/main" id="{BE68EA41-B7CF-4F0A-B52E-1EC245F2864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FC86E627-58F0-439E-B318-2A21FDF52254}" type="datetimeFigureOut">
              <a:rPr lang="en-US"/>
              <a:pPr>
                <a:defRPr/>
              </a:pPr>
              <a:t>9/10/2021</a:t>
            </a:fld>
            <a:endParaRPr lang="en-US"/>
          </a:p>
        </p:txBody>
      </p:sp>
      <p:sp>
        <p:nvSpPr>
          <p:cNvPr id="4" name="Slide Image Placeholder 3">
            <a:extLst>
              <a:ext uri="{FF2B5EF4-FFF2-40B4-BE49-F238E27FC236}">
                <a16:creationId xmlns:a16="http://schemas.microsoft.com/office/drawing/2014/main" id="{F1E3DFA3-E569-4715-A908-20B31FC90D64}"/>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50EAAC4-6FC5-41F9-BEF0-ECAB229B4AA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474BBEC-4F0E-4622-B31E-F732CD94C80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C6A1BA1F-C3A3-4BE6-B012-537659C52F6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5CE3CF5-8FA0-441A-A28F-802F58655078}" type="slidenum">
              <a:rPr lang="en-US" altLang="en-US"/>
              <a:pPr/>
              <a:t>‹#›</a:t>
            </a:fld>
            <a:endParaRPr lang="en-US" altLang="en-US"/>
          </a:p>
        </p:txBody>
      </p:sp>
    </p:spTree>
    <p:extLst>
      <p:ext uri="{BB962C8B-B14F-4D97-AF65-F5344CB8AC3E}">
        <p14:creationId xmlns:p14="http://schemas.microsoft.com/office/powerpoint/2010/main" val="1637298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BC2B6-22A3-4550-9449-9CCD088E25F5}" type="slidenum">
              <a:rPr lang="en-US" smtClean="0"/>
              <a:t>4</a:t>
            </a:fld>
            <a:endParaRPr lang="en-US"/>
          </a:p>
        </p:txBody>
      </p:sp>
    </p:spTree>
    <p:extLst>
      <p:ext uri="{BB962C8B-B14F-4D97-AF65-F5344CB8AC3E}">
        <p14:creationId xmlns:p14="http://schemas.microsoft.com/office/powerpoint/2010/main" val="1204335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61653AC9-4FD8-4CB9-90E6-ABB0E8CE3E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68513A8-F3E8-49B9-8952-94FD1CE1C3CB}" type="slidenum">
              <a:rPr lang="en-US" altLang="en-US">
                <a:solidFill>
                  <a:srgbClr val="000000"/>
                </a:solidFill>
                <a:latin typeface="Arial" panose="020B0604020202020204" pitchFamily="34" charset="0"/>
              </a:rPr>
              <a:pPr eaLnBrk="1" hangingPunct="1"/>
              <a:t>10</a:t>
            </a:fld>
            <a:endParaRPr lang="en-US" altLang="en-US">
              <a:solidFill>
                <a:srgbClr val="000000"/>
              </a:solidFill>
              <a:latin typeface="Arial" panose="020B0604020202020204" pitchFamily="34" charset="0"/>
            </a:endParaRPr>
          </a:p>
        </p:txBody>
      </p:sp>
      <p:sp>
        <p:nvSpPr>
          <p:cNvPr id="47107" name="Rectangle 2">
            <a:extLst>
              <a:ext uri="{FF2B5EF4-FFF2-40B4-BE49-F238E27FC236}">
                <a16:creationId xmlns:a16="http://schemas.microsoft.com/office/drawing/2014/main" id="{F54AA485-7DDC-4FFF-8589-7067A1E48C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a:extLst>
              <a:ext uri="{FF2B5EF4-FFF2-40B4-BE49-F238E27FC236}">
                <a16:creationId xmlns:a16="http://schemas.microsoft.com/office/drawing/2014/main" id="{2C4C2C81-4161-4B17-AABC-98459DF213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GV gioi thieu nhung bieu trung cua Doi, cho HS nghe mot doan bai hat Doi ca, gio khan quang do cho Hs xem. Giai thich them ve bieu tuong mang non neu co tg.</a:t>
            </a:r>
          </a:p>
        </p:txBody>
      </p:sp>
    </p:spTree>
    <p:extLst>
      <p:ext uri="{BB962C8B-B14F-4D97-AF65-F5344CB8AC3E}">
        <p14:creationId xmlns:p14="http://schemas.microsoft.com/office/powerpoint/2010/main" val="1145742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89F963A-B29D-456E-93E0-E9009C873AC2}"/>
              </a:ext>
            </a:extLst>
          </p:cNvPr>
          <p:cNvSpPr>
            <a:spLocks noGrp="1"/>
          </p:cNvSpPr>
          <p:nvPr>
            <p:ph type="dt" sz="half" idx="10"/>
          </p:nvPr>
        </p:nvSpPr>
        <p:spPr/>
        <p:txBody>
          <a:bodyPr/>
          <a:lstStyle>
            <a:lvl1pPr>
              <a:defRPr/>
            </a:lvl1pPr>
          </a:lstStyle>
          <a:p>
            <a:pPr>
              <a:defRPr/>
            </a:pPr>
            <a:fld id="{97290FBD-CA9A-4AE7-995D-2CCC83676CB0}" type="datetimeFigureOut">
              <a:rPr lang="en-US"/>
              <a:pPr>
                <a:defRPr/>
              </a:pPr>
              <a:t>9/10/2021</a:t>
            </a:fld>
            <a:endParaRPr lang="en-US"/>
          </a:p>
        </p:txBody>
      </p:sp>
      <p:sp>
        <p:nvSpPr>
          <p:cNvPr id="5" name="Footer Placeholder 4">
            <a:extLst>
              <a:ext uri="{FF2B5EF4-FFF2-40B4-BE49-F238E27FC236}">
                <a16:creationId xmlns:a16="http://schemas.microsoft.com/office/drawing/2014/main" id="{FDECE041-721F-46E0-8767-7C1D5964335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0B44E98-036E-40A5-B137-1894AB95A32D}"/>
              </a:ext>
            </a:extLst>
          </p:cNvPr>
          <p:cNvSpPr>
            <a:spLocks noGrp="1"/>
          </p:cNvSpPr>
          <p:nvPr>
            <p:ph type="sldNum" sz="quarter" idx="12"/>
          </p:nvPr>
        </p:nvSpPr>
        <p:spPr/>
        <p:txBody>
          <a:bodyPr/>
          <a:lstStyle>
            <a:lvl1pPr>
              <a:defRPr/>
            </a:lvl1pPr>
          </a:lstStyle>
          <a:p>
            <a:fld id="{50293B64-1084-4857-A7E8-FF8649F9B13F}" type="slidenum">
              <a:rPr lang="en-US" altLang="en-US"/>
              <a:pPr/>
              <a:t>‹#›</a:t>
            </a:fld>
            <a:endParaRPr lang="en-US" altLang="en-US"/>
          </a:p>
        </p:txBody>
      </p:sp>
    </p:spTree>
    <p:extLst>
      <p:ext uri="{BB962C8B-B14F-4D97-AF65-F5344CB8AC3E}">
        <p14:creationId xmlns:p14="http://schemas.microsoft.com/office/powerpoint/2010/main" val="1050852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9A885E-E51C-4F34-978E-158BF039EF9D}"/>
              </a:ext>
            </a:extLst>
          </p:cNvPr>
          <p:cNvSpPr>
            <a:spLocks noGrp="1"/>
          </p:cNvSpPr>
          <p:nvPr>
            <p:ph type="dt" sz="half" idx="10"/>
          </p:nvPr>
        </p:nvSpPr>
        <p:spPr/>
        <p:txBody>
          <a:bodyPr/>
          <a:lstStyle>
            <a:lvl1pPr>
              <a:defRPr/>
            </a:lvl1pPr>
          </a:lstStyle>
          <a:p>
            <a:pPr>
              <a:defRPr/>
            </a:pPr>
            <a:fld id="{D6A1503A-1D1F-4A45-B065-BECC672143FC}" type="datetimeFigureOut">
              <a:rPr lang="en-US"/>
              <a:pPr>
                <a:defRPr/>
              </a:pPr>
              <a:t>9/10/2021</a:t>
            </a:fld>
            <a:endParaRPr lang="en-US"/>
          </a:p>
        </p:txBody>
      </p:sp>
      <p:sp>
        <p:nvSpPr>
          <p:cNvPr id="5" name="Footer Placeholder 4">
            <a:extLst>
              <a:ext uri="{FF2B5EF4-FFF2-40B4-BE49-F238E27FC236}">
                <a16:creationId xmlns:a16="http://schemas.microsoft.com/office/drawing/2014/main" id="{57320656-A16E-4311-8E3D-78062EB3E19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1D39F8-D91E-46FA-B5BF-56065D4D57BF}"/>
              </a:ext>
            </a:extLst>
          </p:cNvPr>
          <p:cNvSpPr>
            <a:spLocks noGrp="1"/>
          </p:cNvSpPr>
          <p:nvPr>
            <p:ph type="sldNum" sz="quarter" idx="12"/>
          </p:nvPr>
        </p:nvSpPr>
        <p:spPr/>
        <p:txBody>
          <a:bodyPr/>
          <a:lstStyle>
            <a:lvl1pPr>
              <a:defRPr/>
            </a:lvl1pPr>
          </a:lstStyle>
          <a:p>
            <a:fld id="{11F6FE57-A484-426C-985D-233139C07FC2}" type="slidenum">
              <a:rPr lang="en-US" altLang="en-US"/>
              <a:pPr/>
              <a:t>‹#›</a:t>
            </a:fld>
            <a:endParaRPr lang="en-US" altLang="en-US"/>
          </a:p>
        </p:txBody>
      </p:sp>
    </p:spTree>
    <p:extLst>
      <p:ext uri="{BB962C8B-B14F-4D97-AF65-F5344CB8AC3E}">
        <p14:creationId xmlns:p14="http://schemas.microsoft.com/office/powerpoint/2010/main" val="895151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8DA640-6244-493D-86A6-501AC8E885F0}"/>
              </a:ext>
            </a:extLst>
          </p:cNvPr>
          <p:cNvSpPr>
            <a:spLocks noGrp="1"/>
          </p:cNvSpPr>
          <p:nvPr>
            <p:ph type="dt" sz="half" idx="10"/>
          </p:nvPr>
        </p:nvSpPr>
        <p:spPr/>
        <p:txBody>
          <a:bodyPr/>
          <a:lstStyle>
            <a:lvl1pPr>
              <a:defRPr/>
            </a:lvl1pPr>
          </a:lstStyle>
          <a:p>
            <a:pPr>
              <a:defRPr/>
            </a:pPr>
            <a:fld id="{EF51D182-1F62-4DAE-B2FA-3F33B6A71003}" type="datetimeFigureOut">
              <a:rPr lang="en-US"/>
              <a:pPr>
                <a:defRPr/>
              </a:pPr>
              <a:t>9/10/2021</a:t>
            </a:fld>
            <a:endParaRPr lang="en-US"/>
          </a:p>
        </p:txBody>
      </p:sp>
      <p:sp>
        <p:nvSpPr>
          <p:cNvPr id="5" name="Footer Placeholder 4">
            <a:extLst>
              <a:ext uri="{FF2B5EF4-FFF2-40B4-BE49-F238E27FC236}">
                <a16:creationId xmlns:a16="http://schemas.microsoft.com/office/drawing/2014/main" id="{74DB55D5-83D2-4573-A37C-6CB16A2DB12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F12619B-2572-4928-AC40-45870F5A1E39}"/>
              </a:ext>
            </a:extLst>
          </p:cNvPr>
          <p:cNvSpPr>
            <a:spLocks noGrp="1"/>
          </p:cNvSpPr>
          <p:nvPr>
            <p:ph type="sldNum" sz="quarter" idx="12"/>
          </p:nvPr>
        </p:nvSpPr>
        <p:spPr/>
        <p:txBody>
          <a:bodyPr/>
          <a:lstStyle>
            <a:lvl1pPr>
              <a:defRPr/>
            </a:lvl1pPr>
          </a:lstStyle>
          <a:p>
            <a:fld id="{C48924C6-095B-47FD-99A4-355343EAF759}" type="slidenum">
              <a:rPr lang="en-US" altLang="en-US"/>
              <a:pPr/>
              <a:t>‹#›</a:t>
            </a:fld>
            <a:endParaRPr lang="en-US" altLang="en-US"/>
          </a:p>
        </p:txBody>
      </p:sp>
    </p:spTree>
    <p:extLst>
      <p:ext uri="{BB962C8B-B14F-4D97-AF65-F5344CB8AC3E}">
        <p14:creationId xmlns:p14="http://schemas.microsoft.com/office/powerpoint/2010/main" val="3865252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609600" y="274639"/>
            <a:ext cx="10972800" cy="58515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3" name="Date Placeholder 3">
            <a:extLst>
              <a:ext uri="{FF2B5EF4-FFF2-40B4-BE49-F238E27FC236}">
                <a16:creationId xmlns:a16="http://schemas.microsoft.com/office/drawing/2014/main" id="{49EE90E0-0F62-463C-8606-706F1C4486BB}"/>
              </a:ext>
            </a:extLst>
          </p:cNvPr>
          <p:cNvSpPr>
            <a:spLocks noGrp="1"/>
          </p:cNvSpPr>
          <p:nvPr>
            <p:ph type="dt" sz="half" idx="10"/>
          </p:nvPr>
        </p:nvSpPr>
        <p:spPr/>
        <p:txBody>
          <a:bodyPr/>
          <a:lstStyle>
            <a:lvl1pPr>
              <a:defRPr/>
            </a:lvl1pPr>
          </a:lstStyle>
          <a:p>
            <a:pPr>
              <a:defRPr/>
            </a:pPr>
            <a:fld id="{B49197F4-D802-4D5F-9161-D5C9378EE6EF}" type="datetimeFigureOut">
              <a:rPr lang="en-US"/>
              <a:pPr>
                <a:defRPr/>
              </a:pPr>
              <a:t>9/10/2021</a:t>
            </a:fld>
            <a:endParaRPr lang="en-US"/>
          </a:p>
        </p:txBody>
      </p:sp>
      <p:sp>
        <p:nvSpPr>
          <p:cNvPr id="4" name="Footer Placeholder 4">
            <a:extLst>
              <a:ext uri="{FF2B5EF4-FFF2-40B4-BE49-F238E27FC236}">
                <a16:creationId xmlns:a16="http://schemas.microsoft.com/office/drawing/2014/main" id="{92C0BBD8-7A6E-4092-9125-FB6B19970CE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F2D8574-C6DB-4E8B-90DA-AFC7089A7898}"/>
              </a:ext>
            </a:extLst>
          </p:cNvPr>
          <p:cNvSpPr>
            <a:spLocks noGrp="1"/>
          </p:cNvSpPr>
          <p:nvPr>
            <p:ph type="sldNum" sz="quarter" idx="12"/>
          </p:nvPr>
        </p:nvSpPr>
        <p:spPr/>
        <p:txBody>
          <a:bodyPr/>
          <a:lstStyle>
            <a:lvl1pPr>
              <a:defRPr/>
            </a:lvl1pPr>
          </a:lstStyle>
          <a:p>
            <a:fld id="{8797C3BE-26B0-409B-954B-6032B43C0E95}" type="slidenum">
              <a:rPr lang="en-US" altLang="en-US"/>
              <a:pPr/>
              <a:t>‹#›</a:t>
            </a:fld>
            <a:endParaRPr lang="en-US" altLang="en-US"/>
          </a:p>
        </p:txBody>
      </p:sp>
    </p:spTree>
    <p:extLst>
      <p:ext uri="{BB962C8B-B14F-4D97-AF65-F5344CB8AC3E}">
        <p14:creationId xmlns:p14="http://schemas.microsoft.com/office/powerpoint/2010/main" val="2393690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FA1AB9-BDE0-4028-9E5F-966B80D953B8}"/>
              </a:ext>
            </a:extLst>
          </p:cNvPr>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a:extLst>
              <a:ext uri="{FF2B5EF4-FFF2-40B4-BE49-F238E27FC236}">
                <a16:creationId xmlns:a16="http://schemas.microsoft.com/office/drawing/2014/main" id="{DF3BC7B9-9029-4AAA-9677-43A0964D3252}"/>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a:extLst>
              <a:ext uri="{FF2B5EF4-FFF2-40B4-BE49-F238E27FC236}">
                <a16:creationId xmlns:a16="http://schemas.microsoft.com/office/drawing/2014/main" id="{1247F496-1870-468A-A79C-5642D104FB40}"/>
              </a:ext>
            </a:extLst>
          </p:cNvPr>
          <p:cNvSpPr>
            <a:spLocks noGrp="1"/>
          </p:cNvSpPr>
          <p:nvPr>
            <p:ph type="sldNum" sz="quarter" idx="12"/>
          </p:nvPr>
        </p:nvSpPr>
        <p:spPr/>
        <p:txBody>
          <a:bodyPr/>
          <a:lstStyle>
            <a:lvl1pPr>
              <a:defRPr/>
            </a:lvl1pPr>
          </a:lstStyle>
          <a:p>
            <a:fld id="{F26E4DCA-60E4-4912-8D3D-4214715640D6}" type="slidenum">
              <a:rPr lang="en-GB" altLang="en-US"/>
              <a:pPr/>
              <a:t>‹#›</a:t>
            </a:fld>
            <a:endParaRPr lang="en-GB" altLang="en-US"/>
          </a:p>
        </p:txBody>
      </p:sp>
    </p:spTree>
    <p:extLst>
      <p:ext uri="{BB962C8B-B14F-4D97-AF65-F5344CB8AC3E}">
        <p14:creationId xmlns:p14="http://schemas.microsoft.com/office/powerpoint/2010/main" val="3350809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4E5A7252-1C7F-4AF4-9DB2-55AADC123EAF}"/>
              </a:ext>
            </a:extLst>
          </p:cNvPr>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a:extLst>
              <a:ext uri="{FF2B5EF4-FFF2-40B4-BE49-F238E27FC236}">
                <a16:creationId xmlns:a16="http://schemas.microsoft.com/office/drawing/2014/main" id="{5BADE123-CF3F-4718-A962-796E4306B725}"/>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a:extLst>
              <a:ext uri="{FF2B5EF4-FFF2-40B4-BE49-F238E27FC236}">
                <a16:creationId xmlns:a16="http://schemas.microsoft.com/office/drawing/2014/main" id="{E7ABA681-09EC-4DE8-AC1D-2909C89CD617}"/>
              </a:ext>
            </a:extLst>
          </p:cNvPr>
          <p:cNvSpPr>
            <a:spLocks noGrp="1"/>
          </p:cNvSpPr>
          <p:nvPr>
            <p:ph type="sldNum" sz="quarter" idx="12"/>
          </p:nvPr>
        </p:nvSpPr>
        <p:spPr/>
        <p:txBody>
          <a:bodyPr/>
          <a:lstStyle>
            <a:lvl1pPr>
              <a:defRPr/>
            </a:lvl1pPr>
          </a:lstStyle>
          <a:p>
            <a:fld id="{0E43E521-1735-4805-9C54-63B71CF8755F}" type="slidenum">
              <a:rPr lang="en-GB" altLang="en-US"/>
              <a:pPr/>
              <a:t>‹#›</a:t>
            </a:fld>
            <a:endParaRPr lang="en-GB" altLang="en-US"/>
          </a:p>
        </p:txBody>
      </p:sp>
    </p:spTree>
    <p:extLst>
      <p:ext uri="{BB962C8B-B14F-4D97-AF65-F5344CB8AC3E}">
        <p14:creationId xmlns:p14="http://schemas.microsoft.com/office/powerpoint/2010/main" val="4199378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533ED6-F9C7-4153-9EB8-A2D0DE01AE55}"/>
              </a:ext>
            </a:extLst>
          </p:cNvPr>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a:extLst>
              <a:ext uri="{FF2B5EF4-FFF2-40B4-BE49-F238E27FC236}">
                <a16:creationId xmlns:a16="http://schemas.microsoft.com/office/drawing/2014/main" id="{9D7EC698-968A-4235-AEF9-B5BDD21D100E}"/>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a:extLst>
              <a:ext uri="{FF2B5EF4-FFF2-40B4-BE49-F238E27FC236}">
                <a16:creationId xmlns:a16="http://schemas.microsoft.com/office/drawing/2014/main" id="{4013E256-2490-4241-8926-0AF85AA07295}"/>
              </a:ext>
            </a:extLst>
          </p:cNvPr>
          <p:cNvSpPr>
            <a:spLocks noGrp="1"/>
          </p:cNvSpPr>
          <p:nvPr>
            <p:ph type="sldNum" sz="quarter" idx="12"/>
          </p:nvPr>
        </p:nvSpPr>
        <p:spPr/>
        <p:txBody>
          <a:bodyPr/>
          <a:lstStyle>
            <a:lvl1pPr>
              <a:defRPr/>
            </a:lvl1pPr>
          </a:lstStyle>
          <a:p>
            <a:fld id="{88569A17-54BF-4346-AB46-2668623C4CBA}" type="slidenum">
              <a:rPr lang="en-GB" altLang="en-US"/>
              <a:pPr/>
              <a:t>‹#›</a:t>
            </a:fld>
            <a:endParaRPr lang="en-GB" altLang="en-US"/>
          </a:p>
        </p:txBody>
      </p:sp>
    </p:spTree>
    <p:extLst>
      <p:ext uri="{BB962C8B-B14F-4D97-AF65-F5344CB8AC3E}">
        <p14:creationId xmlns:p14="http://schemas.microsoft.com/office/powerpoint/2010/main" val="2544787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409418-3177-4FD1-8DDB-0284E73E7B3D}"/>
              </a:ext>
            </a:extLst>
          </p:cNvPr>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8" name="Footer Placeholder 7">
            <a:extLst>
              <a:ext uri="{FF2B5EF4-FFF2-40B4-BE49-F238E27FC236}">
                <a16:creationId xmlns:a16="http://schemas.microsoft.com/office/drawing/2014/main" id="{525F3AFF-2D2D-44CA-B3D5-7F23364D8503}"/>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Slide Number Placeholder 8">
            <a:extLst>
              <a:ext uri="{FF2B5EF4-FFF2-40B4-BE49-F238E27FC236}">
                <a16:creationId xmlns:a16="http://schemas.microsoft.com/office/drawing/2014/main" id="{4CA24B38-A967-4417-B964-1563BF7E3B05}"/>
              </a:ext>
            </a:extLst>
          </p:cNvPr>
          <p:cNvSpPr>
            <a:spLocks noGrp="1"/>
          </p:cNvSpPr>
          <p:nvPr>
            <p:ph type="sldNum" sz="quarter" idx="12"/>
          </p:nvPr>
        </p:nvSpPr>
        <p:spPr/>
        <p:txBody>
          <a:bodyPr/>
          <a:lstStyle>
            <a:lvl1pPr>
              <a:defRPr/>
            </a:lvl1pPr>
          </a:lstStyle>
          <a:p>
            <a:fld id="{536A0D50-8C9B-4F8C-AAF5-0A30C34E595C}" type="slidenum">
              <a:rPr lang="en-GB" altLang="en-US"/>
              <a:pPr/>
              <a:t>‹#›</a:t>
            </a:fld>
            <a:endParaRPr lang="en-GB" altLang="en-US"/>
          </a:p>
        </p:txBody>
      </p:sp>
    </p:spTree>
    <p:extLst>
      <p:ext uri="{BB962C8B-B14F-4D97-AF65-F5344CB8AC3E}">
        <p14:creationId xmlns:p14="http://schemas.microsoft.com/office/powerpoint/2010/main" val="1641123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E3D6D3-4DBC-4294-93DD-E2547665186E}"/>
              </a:ext>
            </a:extLst>
          </p:cNvPr>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4" name="Footer Placeholder 3">
            <a:extLst>
              <a:ext uri="{FF2B5EF4-FFF2-40B4-BE49-F238E27FC236}">
                <a16:creationId xmlns:a16="http://schemas.microsoft.com/office/drawing/2014/main" id="{14B9DF37-0E0A-4D7F-B4A6-80ED11352A78}"/>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Slide Number Placeholder 4">
            <a:extLst>
              <a:ext uri="{FF2B5EF4-FFF2-40B4-BE49-F238E27FC236}">
                <a16:creationId xmlns:a16="http://schemas.microsoft.com/office/drawing/2014/main" id="{6E20AE07-AB01-4A28-8A63-F3779FC6D9C7}"/>
              </a:ext>
            </a:extLst>
          </p:cNvPr>
          <p:cNvSpPr>
            <a:spLocks noGrp="1"/>
          </p:cNvSpPr>
          <p:nvPr>
            <p:ph type="sldNum" sz="quarter" idx="12"/>
          </p:nvPr>
        </p:nvSpPr>
        <p:spPr/>
        <p:txBody>
          <a:bodyPr/>
          <a:lstStyle>
            <a:lvl1pPr>
              <a:defRPr/>
            </a:lvl1pPr>
          </a:lstStyle>
          <a:p>
            <a:fld id="{143CF61C-7925-494F-B4F4-45B80F7B79A1}" type="slidenum">
              <a:rPr lang="en-GB" altLang="en-US"/>
              <a:pPr/>
              <a:t>‹#›</a:t>
            </a:fld>
            <a:endParaRPr lang="en-GB" altLang="en-US"/>
          </a:p>
        </p:txBody>
      </p:sp>
    </p:spTree>
    <p:extLst>
      <p:ext uri="{BB962C8B-B14F-4D97-AF65-F5344CB8AC3E}">
        <p14:creationId xmlns:p14="http://schemas.microsoft.com/office/powerpoint/2010/main" val="1553909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7534A4-D45F-441F-B5C3-CF34EF993EF0}"/>
              </a:ext>
            </a:extLst>
          </p:cNvPr>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3" name="Footer Placeholder 2">
            <a:extLst>
              <a:ext uri="{FF2B5EF4-FFF2-40B4-BE49-F238E27FC236}">
                <a16:creationId xmlns:a16="http://schemas.microsoft.com/office/drawing/2014/main" id="{450C6393-9232-4B38-955D-406509D21E22}"/>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Slide Number Placeholder 3">
            <a:extLst>
              <a:ext uri="{FF2B5EF4-FFF2-40B4-BE49-F238E27FC236}">
                <a16:creationId xmlns:a16="http://schemas.microsoft.com/office/drawing/2014/main" id="{0A322011-31AC-457D-B0BE-9A77C986CEDD}"/>
              </a:ext>
            </a:extLst>
          </p:cNvPr>
          <p:cNvSpPr>
            <a:spLocks noGrp="1"/>
          </p:cNvSpPr>
          <p:nvPr>
            <p:ph type="sldNum" sz="quarter" idx="12"/>
          </p:nvPr>
        </p:nvSpPr>
        <p:spPr/>
        <p:txBody>
          <a:bodyPr/>
          <a:lstStyle>
            <a:lvl1pPr>
              <a:defRPr/>
            </a:lvl1pPr>
          </a:lstStyle>
          <a:p>
            <a:fld id="{D07F34F8-0723-46ED-8CEA-3E87AB7D3232}" type="slidenum">
              <a:rPr lang="en-GB" altLang="en-US"/>
              <a:pPr/>
              <a:t>‹#›</a:t>
            </a:fld>
            <a:endParaRPr lang="en-GB" altLang="en-US"/>
          </a:p>
        </p:txBody>
      </p:sp>
    </p:spTree>
    <p:extLst>
      <p:ext uri="{BB962C8B-B14F-4D97-AF65-F5344CB8AC3E}">
        <p14:creationId xmlns:p14="http://schemas.microsoft.com/office/powerpoint/2010/main" val="3742043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47E9F7F-6D68-4B4E-9841-5841296FE2E9}"/>
              </a:ext>
            </a:extLst>
          </p:cNvPr>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a:extLst>
              <a:ext uri="{FF2B5EF4-FFF2-40B4-BE49-F238E27FC236}">
                <a16:creationId xmlns:a16="http://schemas.microsoft.com/office/drawing/2014/main" id="{57F2D03B-9250-48BF-8A2C-490EF3D8D792}"/>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a:extLst>
              <a:ext uri="{FF2B5EF4-FFF2-40B4-BE49-F238E27FC236}">
                <a16:creationId xmlns:a16="http://schemas.microsoft.com/office/drawing/2014/main" id="{680A8CAD-B6D1-4B5F-9A83-57CE06F4B46A}"/>
              </a:ext>
            </a:extLst>
          </p:cNvPr>
          <p:cNvSpPr>
            <a:spLocks noGrp="1"/>
          </p:cNvSpPr>
          <p:nvPr>
            <p:ph type="sldNum" sz="quarter" idx="12"/>
          </p:nvPr>
        </p:nvSpPr>
        <p:spPr/>
        <p:txBody>
          <a:bodyPr/>
          <a:lstStyle>
            <a:lvl1pPr>
              <a:defRPr/>
            </a:lvl1pPr>
          </a:lstStyle>
          <a:p>
            <a:fld id="{3736E5B1-DA7F-468F-86E4-927FA836010E}" type="slidenum">
              <a:rPr lang="en-GB" altLang="en-US"/>
              <a:pPr/>
              <a:t>‹#›</a:t>
            </a:fld>
            <a:endParaRPr lang="en-GB" altLang="en-US"/>
          </a:p>
        </p:txBody>
      </p:sp>
    </p:spTree>
    <p:extLst>
      <p:ext uri="{BB962C8B-B14F-4D97-AF65-F5344CB8AC3E}">
        <p14:creationId xmlns:p14="http://schemas.microsoft.com/office/powerpoint/2010/main" val="3810054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E3C00-8004-4FF9-8C4F-460595F7192B}"/>
              </a:ext>
            </a:extLst>
          </p:cNvPr>
          <p:cNvSpPr>
            <a:spLocks noGrp="1"/>
          </p:cNvSpPr>
          <p:nvPr>
            <p:ph type="dt" sz="half" idx="10"/>
          </p:nvPr>
        </p:nvSpPr>
        <p:spPr/>
        <p:txBody>
          <a:bodyPr/>
          <a:lstStyle>
            <a:lvl1pPr>
              <a:defRPr/>
            </a:lvl1pPr>
          </a:lstStyle>
          <a:p>
            <a:pPr>
              <a:defRPr/>
            </a:pPr>
            <a:fld id="{9EDA4499-148C-4EF5-8E67-576A5500F9B7}" type="datetimeFigureOut">
              <a:rPr lang="en-US"/>
              <a:pPr>
                <a:defRPr/>
              </a:pPr>
              <a:t>9/10/2021</a:t>
            </a:fld>
            <a:endParaRPr lang="en-US"/>
          </a:p>
        </p:txBody>
      </p:sp>
      <p:sp>
        <p:nvSpPr>
          <p:cNvPr id="5" name="Footer Placeholder 4">
            <a:extLst>
              <a:ext uri="{FF2B5EF4-FFF2-40B4-BE49-F238E27FC236}">
                <a16:creationId xmlns:a16="http://schemas.microsoft.com/office/drawing/2014/main" id="{3287F69E-5194-45F9-82E6-B68FA5D1C70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21E168-C61E-475C-8F74-487130FC15AA}"/>
              </a:ext>
            </a:extLst>
          </p:cNvPr>
          <p:cNvSpPr>
            <a:spLocks noGrp="1"/>
          </p:cNvSpPr>
          <p:nvPr>
            <p:ph type="sldNum" sz="quarter" idx="12"/>
          </p:nvPr>
        </p:nvSpPr>
        <p:spPr/>
        <p:txBody>
          <a:bodyPr/>
          <a:lstStyle>
            <a:lvl1pPr>
              <a:defRPr/>
            </a:lvl1pPr>
          </a:lstStyle>
          <a:p>
            <a:fld id="{486E17C2-9A14-44B4-B37C-254A60BB7959}" type="slidenum">
              <a:rPr lang="en-US" altLang="en-US"/>
              <a:pPr/>
              <a:t>‹#›</a:t>
            </a:fld>
            <a:endParaRPr lang="en-US" altLang="en-US"/>
          </a:p>
        </p:txBody>
      </p:sp>
    </p:spTree>
    <p:extLst>
      <p:ext uri="{BB962C8B-B14F-4D97-AF65-F5344CB8AC3E}">
        <p14:creationId xmlns:p14="http://schemas.microsoft.com/office/powerpoint/2010/main" val="536442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B683458-65B0-45B1-8250-A27DC5F8A4F8}"/>
              </a:ext>
            </a:extLst>
          </p:cNvPr>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a:extLst>
              <a:ext uri="{FF2B5EF4-FFF2-40B4-BE49-F238E27FC236}">
                <a16:creationId xmlns:a16="http://schemas.microsoft.com/office/drawing/2014/main" id="{25E34E2C-9778-4A38-B24F-4EAD015152D4}"/>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a:extLst>
              <a:ext uri="{FF2B5EF4-FFF2-40B4-BE49-F238E27FC236}">
                <a16:creationId xmlns:a16="http://schemas.microsoft.com/office/drawing/2014/main" id="{E7670DCC-190F-4964-9BA9-1C864195FA49}"/>
              </a:ext>
            </a:extLst>
          </p:cNvPr>
          <p:cNvSpPr>
            <a:spLocks noGrp="1"/>
          </p:cNvSpPr>
          <p:nvPr>
            <p:ph type="sldNum" sz="quarter" idx="12"/>
          </p:nvPr>
        </p:nvSpPr>
        <p:spPr/>
        <p:txBody>
          <a:bodyPr/>
          <a:lstStyle>
            <a:lvl1pPr>
              <a:defRPr/>
            </a:lvl1pPr>
          </a:lstStyle>
          <a:p>
            <a:fld id="{8B06A18F-B8E6-46AF-9015-21BEE3A39737}" type="slidenum">
              <a:rPr lang="en-GB" altLang="en-US"/>
              <a:pPr/>
              <a:t>‹#›</a:t>
            </a:fld>
            <a:endParaRPr lang="en-GB" altLang="en-US"/>
          </a:p>
        </p:txBody>
      </p:sp>
    </p:spTree>
    <p:extLst>
      <p:ext uri="{BB962C8B-B14F-4D97-AF65-F5344CB8AC3E}">
        <p14:creationId xmlns:p14="http://schemas.microsoft.com/office/powerpoint/2010/main" val="3781345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709074-21C2-41EB-8A64-2C43D6D9DB76}"/>
              </a:ext>
            </a:extLst>
          </p:cNvPr>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a:extLst>
              <a:ext uri="{FF2B5EF4-FFF2-40B4-BE49-F238E27FC236}">
                <a16:creationId xmlns:a16="http://schemas.microsoft.com/office/drawing/2014/main" id="{1837485C-E387-47A6-BE4E-852AB99A75A6}"/>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a:extLst>
              <a:ext uri="{FF2B5EF4-FFF2-40B4-BE49-F238E27FC236}">
                <a16:creationId xmlns:a16="http://schemas.microsoft.com/office/drawing/2014/main" id="{25076AC6-0C97-4A87-838C-8665CA980AC9}"/>
              </a:ext>
            </a:extLst>
          </p:cNvPr>
          <p:cNvSpPr>
            <a:spLocks noGrp="1"/>
          </p:cNvSpPr>
          <p:nvPr>
            <p:ph type="sldNum" sz="quarter" idx="12"/>
          </p:nvPr>
        </p:nvSpPr>
        <p:spPr/>
        <p:txBody>
          <a:bodyPr/>
          <a:lstStyle>
            <a:lvl1pPr>
              <a:defRPr/>
            </a:lvl1pPr>
          </a:lstStyle>
          <a:p>
            <a:fld id="{E8A2C578-E215-4923-A235-37DF314987C0}" type="slidenum">
              <a:rPr lang="en-GB" altLang="en-US"/>
              <a:pPr/>
              <a:t>‹#›</a:t>
            </a:fld>
            <a:endParaRPr lang="en-GB" altLang="en-US"/>
          </a:p>
        </p:txBody>
      </p:sp>
    </p:spTree>
    <p:extLst>
      <p:ext uri="{BB962C8B-B14F-4D97-AF65-F5344CB8AC3E}">
        <p14:creationId xmlns:p14="http://schemas.microsoft.com/office/powerpoint/2010/main" val="1823496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66C510-5B75-4461-8106-311C0061997D}"/>
              </a:ext>
            </a:extLst>
          </p:cNvPr>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a:extLst>
              <a:ext uri="{FF2B5EF4-FFF2-40B4-BE49-F238E27FC236}">
                <a16:creationId xmlns:a16="http://schemas.microsoft.com/office/drawing/2014/main" id="{B3A04E09-3365-4DFA-9142-2944D47C6FA7}"/>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a:extLst>
              <a:ext uri="{FF2B5EF4-FFF2-40B4-BE49-F238E27FC236}">
                <a16:creationId xmlns:a16="http://schemas.microsoft.com/office/drawing/2014/main" id="{FC22EDD1-CECA-4B81-B686-AE57873C27CF}"/>
              </a:ext>
            </a:extLst>
          </p:cNvPr>
          <p:cNvSpPr>
            <a:spLocks noGrp="1"/>
          </p:cNvSpPr>
          <p:nvPr>
            <p:ph type="sldNum" sz="quarter" idx="12"/>
          </p:nvPr>
        </p:nvSpPr>
        <p:spPr/>
        <p:txBody>
          <a:bodyPr/>
          <a:lstStyle>
            <a:lvl1pPr>
              <a:defRPr/>
            </a:lvl1pPr>
          </a:lstStyle>
          <a:p>
            <a:fld id="{9C5BA3BF-A2EE-461E-897C-58BC03322084}" type="slidenum">
              <a:rPr lang="en-GB" altLang="en-US"/>
              <a:pPr/>
              <a:t>‹#›</a:t>
            </a:fld>
            <a:endParaRPr lang="en-GB" altLang="en-US"/>
          </a:p>
        </p:txBody>
      </p:sp>
    </p:spTree>
    <p:extLst>
      <p:ext uri="{BB962C8B-B14F-4D97-AF65-F5344CB8AC3E}">
        <p14:creationId xmlns:p14="http://schemas.microsoft.com/office/powerpoint/2010/main" val="3245620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65DC97F-6C80-4A3F-A268-BF11CD03910B}"/>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a:ext uri="{FF2B5EF4-FFF2-40B4-BE49-F238E27FC236}">
                <a16:creationId xmlns:a16="http://schemas.microsoft.com/office/drawing/2014/main" id="{D7894804-9891-4C7F-8E2A-005702667EAA}"/>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a:ext uri="{FF2B5EF4-FFF2-40B4-BE49-F238E27FC236}">
                <a16:creationId xmlns:a16="http://schemas.microsoft.com/office/drawing/2014/main" id="{4734374B-651C-4F1B-9625-9371438C997F}"/>
              </a:ext>
            </a:extLst>
          </p:cNvPr>
          <p:cNvSpPr>
            <a:spLocks noGrp="1" noChangeArrowheads="1"/>
          </p:cNvSpPr>
          <p:nvPr>
            <p:ph type="sldNum" sz="quarter" idx="12"/>
          </p:nvPr>
        </p:nvSpPr>
        <p:spPr/>
        <p:txBody>
          <a:bodyPr/>
          <a:lstStyle>
            <a:lvl1pPr>
              <a:defRPr/>
            </a:lvl1pPr>
          </a:lstStyle>
          <a:p>
            <a:fld id="{B26A43CB-7813-4E66-B578-EFAA7B2D10F5}" type="slidenum">
              <a:rPr lang="en-US" altLang="en-US"/>
              <a:pPr/>
              <a:t>‹#›</a:t>
            </a:fld>
            <a:endParaRPr lang="en-US" altLang="en-US"/>
          </a:p>
        </p:txBody>
      </p:sp>
    </p:spTree>
    <p:extLst>
      <p:ext uri="{BB962C8B-B14F-4D97-AF65-F5344CB8AC3E}">
        <p14:creationId xmlns:p14="http://schemas.microsoft.com/office/powerpoint/2010/main" val="3593371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5792589-AD25-4D0F-B7D0-CE118173E930}"/>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a:ext uri="{FF2B5EF4-FFF2-40B4-BE49-F238E27FC236}">
                <a16:creationId xmlns:a16="http://schemas.microsoft.com/office/drawing/2014/main" id="{D45C2F89-7508-4D99-BF80-7DE42BBB6603}"/>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a:ext uri="{FF2B5EF4-FFF2-40B4-BE49-F238E27FC236}">
                <a16:creationId xmlns:a16="http://schemas.microsoft.com/office/drawing/2014/main" id="{F0366357-D74B-4959-AAB7-2044C6C1112E}"/>
              </a:ext>
            </a:extLst>
          </p:cNvPr>
          <p:cNvSpPr>
            <a:spLocks noGrp="1" noChangeArrowheads="1"/>
          </p:cNvSpPr>
          <p:nvPr>
            <p:ph type="sldNum" sz="quarter" idx="12"/>
          </p:nvPr>
        </p:nvSpPr>
        <p:spPr/>
        <p:txBody>
          <a:bodyPr/>
          <a:lstStyle>
            <a:lvl1pPr>
              <a:defRPr/>
            </a:lvl1pPr>
          </a:lstStyle>
          <a:p>
            <a:fld id="{1545A6CC-E407-4D4F-A7AB-CE147FA2D4D0}" type="slidenum">
              <a:rPr lang="en-US" altLang="en-US"/>
              <a:pPr/>
              <a:t>‹#›</a:t>
            </a:fld>
            <a:endParaRPr lang="en-US" altLang="en-US"/>
          </a:p>
        </p:txBody>
      </p:sp>
    </p:spTree>
    <p:extLst>
      <p:ext uri="{BB962C8B-B14F-4D97-AF65-F5344CB8AC3E}">
        <p14:creationId xmlns:p14="http://schemas.microsoft.com/office/powerpoint/2010/main" val="3915179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2852907-B7C9-4AE3-BBC7-A15BEEBF406B}"/>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a:ext uri="{FF2B5EF4-FFF2-40B4-BE49-F238E27FC236}">
                <a16:creationId xmlns:a16="http://schemas.microsoft.com/office/drawing/2014/main" id="{0AB93AD6-FBE6-4DCB-83AC-CC03BB60ABC2}"/>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a:ext uri="{FF2B5EF4-FFF2-40B4-BE49-F238E27FC236}">
                <a16:creationId xmlns:a16="http://schemas.microsoft.com/office/drawing/2014/main" id="{9200AEF3-83E1-44C1-8728-6E7DFEED1406}"/>
              </a:ext>
            </a:extLst>
          </p:cNvPr>
          <p:cNvSpPr>
            <a:spLocks noGrp="1" noChangeArrowheads="1"/>
          </p:cNvSpPr>
          <p:nvPr>
            <p:ph type="sldNum" sz="quarter" idx="12"/>
          </p:nvPr>
        </p:nvSpPr>
        <p:spPr/>
        <p:txBody>
          <a:bodyPr/>
          <a:lstStyle>
            <a:lvl1pPr>
              <a:defRPr/>
            </a:lvl1pPr>
          </a:lstStyle>
          <a:p>
            <a:fld id="{92ED8D97-7FD7-4D95-9DFB-8FFEEC466461}" type="slidenum">
              <a:rPr lang="en-US" altLang="en-US"/>
              <a:pPr/>
              <a:t>‹#›</a:t>
            </a:fld>
            <a:endParaRPr lang="en-US" altLang="en-US"/>
          </a:p>
        </p:txBody>
      </p:sp>
    </p:spTree>
    <p:extLst>
      <p:ext uri="{BB962C8B-B14F-4D97-AF65-F5344CB8AC3E}">
        <p14:creationId xmlns:p14="http://schemas.microsoft.com/office/powerpoint/2010/main" val="3168143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A774B5-356E-4512-A668-46CCD51CDE1E}"/>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Footer Placeholder 5">
            <a:extLst>
              <a:ext uri="{FF2B5EF4-FFF2-40B4-BE49-F238E27FC236}">
                <a16:creationId xmlns:a16="http://schemas.microsoft.com/office/drawing/2014/main" id="{65DE6EB0-1D10-404C-B813-99D79CC603BA}"/>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70D96634-53F9-4248-BCF5-05950BEF789C}"/>
              </a:ext>
            </a:extLst>
          </p:cNvPr>
          <p:cNvSpPr>
            <a:spLocks noGrp="1" noChangeArrowheads="1"/>
          </p:cNvSpPr>
          <p:nvPr>
            <p:ph type="sldNum" sz="quarter" idx="12"/>
          </p:nvPr>
        </p:nvSpPr>
        <p:spPr/>
        <p:txBody>
          <a:bodyPr/>
          <a:lstStyle>
            <a:lvl1pPr>
              <a:defRPr/>
            </a:lvl1pPr>
          </a:lstStyle>
          <a:p>
            <a:fld id="{1BC3832A-71D5-4438-B14F-9B9BBA7637D9}" type="slidenum">
              <a:rPr lang="en-US" altLang="en-US"/>
              <a:pPr/>
              <a:t>‹#›</a:t>
            </a:fld>
            <a:endParaRPr lang="en-US" altLang="en-US"/>
          </a:p>
        </p:txBody>
      </p:sp>
    </p:spTree>
    <p:extLst>
      <p:ext uri="{BB962C8B-B14F-4D97-AF65-F5344CB8AC3E}">
        <p14:creationId xmlns:p14="http://schemas.microsoft.com/office/powerpoint/2010/main" val="4668225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8900715-B034-4BFA-BDFF-ED48BE63BFF1}"/>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8" name="Rectangle 5">
            <a:extLst>
              <a:ext uri="{FF2B5EF4-FFF2-40B4-BE49-F238E27FC236}">
                <a16:creationId xmlns:a16="http://schemas.microsoft.com/office/drawing/2014/main" id="{E154C616-9C79-48B6-9D5E-C3574C772103}"/>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9" name="Rectangle 6">
            <a:extLst>
              <a:ext uri="{FF2B5EF4-FFF2-40B4-BE49-F238E27FC236}">
                <a16:creationId xmlns:a16="http://schemas.microsoft.com/office/drawing/2014/main" id="{0D4EEFD1-8BA2-4807-991F-903606BA0567}"/>
              </a:ext>
            </a:extLst>
          </p:cNvPr>
          <p:cNvSpPr>
            <a:spLocks noGrp="1" noChangeArrowheads="1"/>
          </p:cNvSpPr>
          <p:nvPr>
            <p:ph type="sldNum" sz="quarter" idx="12"/>
          </p:nvPr>
        </p:nvSpPr>
        <p:spPr/>
        <p:txBody>
          <a:bodyPr/>
          <a:lstStyle>
            <a:lvl1pPr>
              <a:defRPr/>
            </a:lvl1pPr>
          </a:lstStyle>
          <a:p>
            <a:fld id="{12920919-2754-4723-A457-46D458AD46E5}" type="slidenum">
              <a:rPr lang="en-US" altLang="en-US"/>
              <a:pPr/>
              <a:t>‹#›</a:t>
            </a:fld>
            <a:endParaRPr lang="en-US" altLang="en-US"/>
          </a:p>
        </p:txBody>
      </p:sp>
    </p:spTree>
    <p:extLst>
      <p:ext uri="{BB962C8B-B14F-4D97-AF65-F5344CB8AC3E}">
        <p14:creationId xmlns:p14="http://schemas.microsoft.com/office/powerpoint/2010/main" val="7035490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85AF6B1-B134-4E60-87A9-1947BB3DF39B}"/>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4" name="Rectangle 5">
            <a:extLst>
              <a:ext uri="{FF2B5EF4-FFF2-40B4-BE49-F238E27FC236}">
                <a16:creationId xmlns:a16="http://schemas.microsoft.com/office/drawing/2014/main" id="{27C9033F-44D0-4A09-AFC5-604F2890AF7A}"/>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5" name="Rectangle 6">
            <a:extLst>
              <a:ext uri="{FF2B5EF4-FFF2-40B4-BE49-F238E27FC236}">
                <a16:creationId xmlns:a16="http://schemas.microsoft.com/office/drawing/2014/main" id="{F6936981-3EE0-4405-9BBF-9972E535A5D5}"/>
              </a:ext>
            </a:extLst>
          </p:cNvPr>
          <p:cNvSpPr>
            <a:spLocks noGrp="1" noChangeArrowheads="1"/>
          </p:cNvSpPr>
          <p:nvPr>
            <p:ph type="sldNum" sz="quarter" idx="12"/>
          </p:nvPr>
        </p:nvSpPr>
        <p:spPr/>
        <p:txBody>
          <a:bodyPr/>
          <a:lstStyle>
            <a:lvl1pPr>
              <a:defRPr/>
            </a:lvl1pPr>
          </a:lstStyle>
          <a:p>
            <a:fld id="{308D1BC1-885F-4508-94E4-867A218C45B7}" type="slidenum">
              <a:rPr lang="en-US" altLang="en-US"/>
              <a:pPr/>
              <a:t>‹#›</a:t>
            </a:fld>
            <a:endParaRPr lang="en-US" altLang="en-US"/>
          </a:p>
        </p:txBody>
      </p:sp>
    </p:spTree>
    <p:extLst>
      <p:ext uri="{BB962C8B-B14F-4D97-AF65-F5344CB8AC3E}">
        <p14:creationId xmlns:p14="http://schemas.microsoft.com/office/powerpoint/2010/main" val="3125966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6FA99EA-7DF2-416F-8F60-BDE20278905E}"/>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3" name="Rectangle 5">
            <a:extLst>
              <a:ext uri="{FF2B5EF4-FFF2-40B4-BE49-F238E27FC236}">
                <a16:creationId xmlns:a16="http://schemas.microsoft.com/office/drawing/2014/main" id="{D5FC560A-31C7-4373-8A3F-960AA009E660}"/>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4" name="Rectangle 6">
            <a:extLst>
              <a:ext uri="{FF2B5EF4-FFF2-40B4-BE49-F238E27FC236}">
                <a16:creationId xmlns:a16="http://schemas.microsoft.com/office/drawing/2014/main" id="{2501270F-7A2D-40DD-889E-853CF14298AE}"/>
              </a:ext>
            </a:extLst>
          </p:cNvPr>
          <p:cNvSpPr>
            <a:spLocks noGrp="1" noChangeArrowheads="1"/>
          </p:cNvSpPr>
          <p:nvPr>
            <p:ph type="sldNum" sz="quarter" idx="12"/>
          </p:nvPr>
        </p:nvSpPr>
        <p:spPr/>
        <p:txBody>
          <a:bodyPr/>
          <a:lstStyle>
            <a:lvl1pPr>
              <a:defRPr/>
            </a:lvl1pPr>
          </a:lstStyle>
          <a:p>
            <a:fld id="{DC8AE125-3D23-4E8B-BE19-911C6FC31D9E}" type="slidenum">
              <a:rPr lang="en-US" altLang="en-US"/>
              <a:pPr/>
              <a:t>‹#›</a:t>
            </a:fld>
            <a:endParaRPr lang="en-US" altLang="en-US"/>
          </a:p>
        </p:txBody>
      </p:sp>
    </p:spTree>
    <p:extLst>
      <p:ext uri="{BB962C8B-B14F-4D97-AF65-F5344CB8AC3E}">
        <p14:creationId xmlns:p14="http://schemas.microsoft.com/office/powerpoint/2010/main" val="3785485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927E2E-AA70-4CC1-A2AC-9BFEB86FF36C}"/>
              </a:ext>
            </a:extLst>
          </p:cNvPr>
          <p:cNvSpPr>
            <a:spLocks noGrp="1"/>
          </p:cNvSpPr>
          <p:nvPr>
            <p:ph type="dt" sz="half" idx="10"/>
          </p:nvPr>
        </p:nvSpPr>
        <p:spPr/>
        <p:txBody>
          <a:bodyPr/>
          <a:lstStyle>
            <a:lvl1pPr>
              <a:defRPr/>
            </a:lvl1pPr>
          </a:lstStyle>
          <a:p>
            <a:pPr>
              <a:defRPr/>
            </a:pPr>
            <a:fld id="{EB1026BA-DF4F-45F1-8572-3A9DE10C8955}" type="datetimeFigureOut">
              <a:rPr lang="en-US"/>
              <a:pPr>
                <a:defRPr/>
              </a:pPr>
              <a:t>9/10/2021</a:t>
            </a:fld>
            <a:endParaRPr lang="en-US"/>
          </a:p>
        </p:txBody>
      </p:sp>
      <p:sp>
        <p:nvSpPr>
          <p:cNvPr id="5" name="Footer Placeholder 4">
            <a:extLst>
              <a:ext uri="{FF2B5EF4-FFF2-40B4-BE49-F238E27FC236}">
                <a16:creationId xmlns:a16="http://schemas.microsoft.com/office/drawing/2014/main" id="{5E760757-4354-4C8F-87B2-A79EA1060E7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D182930-DE57-4590-BE43-B57998AAB6D0}"/>
              </a:ext>
            </a:extLst>
          </p:cNvPr>
          <p:cNvSpPr>
            <a:spLocks noGrp="1"/>
          </p:cNvSpPr>
          <p:nvPr>
            <p:ph type="sldNum" sz="quarter" idx="12"/>
          </p:nvPr>
        </p:nvSpPr>
        <p:spPr/>
        <p:txBody>
          <a:bodyPr/>
          <a:lstStyle>
            <a:lvl1pPr>
              <a:defRPr/>
            </a:lvl1pPr>
          </a:lstStyle>
          <a:p>
            <a:fld id="{3C86FC8A-44CE-42F1-B41C-925A0E97A396}" type="slidenum">
              <a:rPr lang="en-US" altLang="en-US"/>
              <a:pPr/>
              <a:t>‹#›</a:t>
            </a:fld>
            <a:endParaRPr lang="en-US" altLang="en-US"/>
          </a:p>
        </p:txBody>
      </p:sp>
    </p:spTree>
    <p:extLst>
      <p:ext uri="{BB962C8B-B14F-4D97-AF65-F5344CB8AC3E}">
        <p14:creationId xmlns:p14="http://schemas.microsoft.com/office/powerpoint/2010/main" val="17381218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76239DB-8DC3-4C27-9AA8-31A39A4B10FA}"/>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Footer Placeholder 5">
            <a:extLst>
              <a:ext uri="{FF2B5EF4-FFF2-40B4-BE49-F238E27FC236}">
                <a16:creationId xmlns:a16="http://schemas.microsoft.com/office/drawing/2014/main" id="{E2CC347E-7C00-4D66-9F94-C7F4E6AF2FD5}"/>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9967C64F-F809-4F9F-822A-2A1FA35E83DD}"/>
              </a:ext>
            </a:extLst>
          </p:cNvPr>
          <p:cNvSpPr>
            <a:spLocks noGrp="1" noChangeArrowheads="1"/>
          </p:cNvSpPr>
          <p:nvPr>
            <p:ph type="sldNum" sz="quarter" idx="12"/>
          </p:nvPr>
        </p:nvSpPr>
        <p:spPr/>
        <p:txBody>
          <a:bodyPr/>
          <a:lstStyle>
            <a:lvl1pPr>
              <a:defRPr/>
            </a:lvl1pPr>
          </a:lstStyle>
          <a:p>
            <a:fld id="{0B589DB2-2A0B-43E6-BDE2-E683B628A4EC}" type="slidenum">
              <a:rPr lang="en-US" altLang="en-US"/>
              <a:pPr/>
              <a:t>‹#›</a:t>
            </a:fld>
            <a:endParaRPr lang="en-US" altLang="en-US"/>
          </a:p>
        </p:txBody>
      </p:sp>
    </p:spTree>
    <p:extLst>
      <p:ext uri="{BB962C8B-B14F-4D97-AF65-F5344CB8AC3E}">
        <p14:creationId xmlns:p14="http://schemas.microsoft.com/office/powerpoint/2010/main" val="3283458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0A588CC-13ED-45C1-A605-82117ECC00E2}"/>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Footer Placeholder 5">
            <a:extLst>
              <a:ext uri="{FF2B5EF4-FFF2-40B4-BE49-F238E27FC236}">
                <a16:creationId xmlns:a16="http://schemas.microsoft.com/office/drawing/2014/main" id="{2B38E284-0550-4602-B0A8-443D183F43C1}"/>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E964038E-598B-43B6-83DB-F183A671D6C1}"/>
              </a:ext>
            </a:extLst>
          </p:cNvPr>
          <p:cNvSpPr>
            <a:spLocks noGrp="1" noChangeArrowheads="1"/>
          </p:cNvSpPr>
          <p:nvPr>
            <p:ph type="sldNum" sz="quarter" idx="12"/>
          </p:nvPr>
        </p:nvSpPr>
        <p:spPr/>
        <p:txBody>
          <a:bodyPr/>
          <a:lstStyle>
            <a:lvl1pPr>
              <a:defRPr/>
            </a:lvl1pPr>
          </a:lstStyle>
          <a:p>
            <a:fld id="{66B409B3-44FA-4023-831A-6606B5BD068E}" type="slidenum">
              <a:rPr lang="en-US" altLang="en-US"/>
              <a:pPr/>
              <a:t>‹#›</a:t>
            </a:fld>
            <a:endParaRPr lang="en-US" altLang="en-US"/>
          </a:p>
        </p:txBody>
      </p:sp>
    </p:spTree>
    <p:extLst>
      <p:ext uri="{BB962C8B-B14F-4D97-AF65-F5344CB8AC3E}">
        <p14:creationId xmlns:p14="http://schemas.microsoft.com/office/powerpoint/2010/main" val="10681398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D5F1D3C-E6F3-4E84-A093-471D07522199}"/>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a:ext uri="{FF2B5EF4-FFF2-40B4-BE49-F238E27FC236}">
                <a16:creationId xmlns:a16="http://schemas.microsoft.com/office/drawing/2014/main" id="{76B69D5E-9CDF-4D25-9D99-00BBB2166010}"/>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a:ext uri="{FF2B5EF4-FFF2-40B4-BE49-F238E27FC236}">
                <a16:creationId xmlns:a16="http://schemas.microsoft.com/office/drawing/2014/main" id="{4E84E483-BC0E-44DA-A88B-058947AA50B1}"/>
              </a:ext>
            </a:extLst>
          </p:cNvPr>
          <p:cNvSpPr>
            <a:spLocks noGrp="1" noChangeArrowheads="1"/>
          </p:cNvSpPr>
          <p:nvPr>
            <p:ph type="sldNum" sz="quarter" idx="12"/>
          </p:nvPr>
        </p:nvSpPr>
        <p:spPr/>
        <p:txBody>
          <a:bodyPr/>
          <a:lstStyle>
            <a:lvl1pPr>
              <a:defRPr/>
            </a:lvl1pPr>
          </a:lstStyle>
          <a:p>
            <a:fld id="{CC4B6091-CD69-4C90-B7DB-17B3FE4129E9}" type="slidenum">
              <a:rPr lang="en-US" altLang="en-US"/>
              <a:pPr/>
              <a:t>‹#›</a:t>
            </a:fld>
            <a:endParaRPr lang="en-US" altLang="en-US"/>
          </a:p>
        </p:txBody>
      </p:sp>
    </p:spTree>
    <p:extLst>
      <p:ext uri="{BB962C8B-B14F-4D97-AF65-F5344CB8AC3E}">
        <p14:creationId xmlns:p14="http://schemas.microsoft.com/office/powerpoint/2010/main" val="4012653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E646D30-19A5-488A-967D-2D3AD01FA406}"/>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a:ext uri="{FF2B5EF4-FFF2-40B4-BE49-F238E27FC236}">
                <a16:creationId xmlns:a16="http://schemas.microsoft.com/office/drawing/2014/main" id="{53A9B0AF-9797-442D-B214-FA296F73B812}"/>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a:ext uri="{FF2B5EF4-FFF2-40B4-BE49-F238E27FC236}">
                <a16:creationId xmlns:a16="http://schemas.microsoft.com/office/drawing/2014/main" id="{C64D9549-576D-441F-BC65-47E7D266AA2E}"/>
              </a:ext>
            </a:extLst>
          </p:cNvPr>
          <p:cNvSpPr>
            <a:spLocks noGrp="1" noChangeArrowheads="1"/>
          </p:cNvSpPr>
          <p:nvPr>
            <p:ph type="sldNum" sz="quarter" idx="12"/>
          </p:nvPr>
        </p:nvSpPr>
        <p:spPr/>
        <p:txBody>
          <a:bodyPr/>
          <a:lstStyle>
            <a:lvl1pPr>
              <a:defRPr/>
            </a:lvl1pPr>
          </a:lstStyle>
          <a:p>
            <a:fld id="{A5B6891F-33B5-475B-A36C-3AE579745A0B}" type="slidenum">
              <a:rPr lang="en-US" altLang="en-US"/>
              <a:pPr/>
              <a:t>‹#›</a:t>
            </a:fld>
            <a:endParaRPr lang="en-US" altLang="en-US"/>
          </a:p>
        </p:txBody>
      </p:sp>
    </p:spTree>
    <p:extLst>
      <p:ext uri="{BB962C8B-B14F-4D97-AF65-F5344CB8AC3E}">
        <p14:creationId xmlns:p14="http://schemas.microsoft.com/office/powerpoint/2010/main" val="37873003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A494B8F6-E99C-4C5B-A7B1-97CD692602A2}"/>
              </a:ext>
            </a:extLst>
          </p:cNvPr>
          <p:cNvSpPr>
            <a:spLocks noGrp="1"/>
          </p:cNvSpPr>
          <p:nvPr>
            <p:ph type="dt" sz="half" idx="10"/>
          </p:nvPr>
        </p:nvSpPr>
        <p:spPr/>
        <p:txBody>
          <a:bodyPr/>
          <a:lstStyle>
            <a:lvl1pPr>
              <a:defRPr>
                <a:latin typeface="Calibri" pitchFamily="34" charset="0"/>
                <a:cs typeface="Arial" charset="0"/>
              </a:defRPr>
            </a:lvl1pPr>
          </a:lstStyle>
          <a:p>
            <a:pPr>
              <a:defRPr/>
            </a:pPr>
            <a:endParaRPr lang="en-GB"/>
          </a:p>
        </p:txBody>
      </p:sp>
      <p:sp>
        <p:nvSpPr>
          <p:cNvPr id="5" name="Footer Placeholder 4">
            <a:extLst>
              <a:ext uri="{FF2B5EF4-FFF2-40B4-BE49-F238E27FC236}">
                <a16:creationId xmlns:a16="http://schemas.microsoft.com/office/drawing/2014/main" id="{FC76F6A3-17F3-402B-9DB1-815197A88DDA}"/>
              </a:ext>
            </a:extLst>
          </p:cNvPr>
          <p:cNvSpPr>
            <a:spLocks noGrp="1"/>
          </p:cNvSpPr>
          <p:nvPr>
            <p:ph type="ftr" sz="quarter" idx="11"/>
          </p:nvPr>
        </p:nvSpPr>
        <p:spPr/>
        <p:txBody>
          <a:bodyPr/>
          <a:lstStyle>
            <a:lvl1pPr>
              <a:defRPr>
                <a:latin typeface="Calibri" pitchFamily="34" charset="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3D5BA0DB-8B8E-4C38-9B43-43921BEA26E2}"/>
              </a:ext>
            </a:extLst>
          </p:cNvPr>
          <p:cNvSpPr>
            <a:spLocks noGrp="1"/>
          </p:cNvSpPr>
          <p:nvPr>
            <p:ph type="sldNum" sz="quarter" idx="12"/>
          </p:nvPr>
        </p:nvSpPr>
        <p:spPr/>
        <p:txBody>
          <a:bodyPr/>
          <a:lstStyle>
            <a:lvl1pPr>
              <a:defRPr>
                <a:latin typeface="Calibri" panose="020F0502020204030204" pitchFamily="34" charset="0"/>
              </a:defRPr>
            </a:lvl1pPr>
          </a:lstStyle>
          <a:p>
            <a:fld id="{203C40B2-A53E-4ADE-A6F0-42603DEC66A1}" type="slidenum">
              <a:rPr lang="en-GB" altLang="en-US"/>
              <a:pPr/>
              <a:t>‹#›</a:t>
            </a:fld>
            <a:endParaRPr lang="en-GB" altLang="en-US"/>
          </a:p>
        </p:txBody>
      </p:sp>
    </p:spTree>
    <p:extLst>
      <p:ext uri="{BB962C8B-B14F-4D97-AF65-F5344CB8AC3E}">
        <p14:creationId xmlns:p14="http://schemas.microsoft.com/office/powerpoint/2010/main" val="33982731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A25483-F737-4DE4-81EA-34181F2F2A89}"/>
              </a:ext>
            </a:extLst>
          </p:cNvPr>
          <p:cNvSpPr>
            <a:spLocks noGrp="1"/>
          </p:cNvSpPr>
          <p:nvPr>
            <p:ph type="dt" sz="half" idx="10"/>
          </p:nvPr>
        </p:nvSpPr>
        <p:spPr/>
        <p:txBody>
          <a:bodyPr/>
          <a:lstStyle>
            <a:lvl1pPr>
              <a:defRPr>
                <a:latin typeface="Calibri" pitchFamily="34" charset="0"/>
                <a:cs typeface="Arial" charset="0"/>
              </a:defRPr>
            </a:lvl1pPr>
          </a:lstStyle>
          <a:p>
            <a:pPr>
              <a:defRPr/>
            </a:pPr>
            <a:endParaRPr lang="en-GB"/>
          </a:p>
        </p:txBody>
      </p:sp>
      <p:sp>
        <p:nvSpPr>
          <p:cNvPr id="5" name="Footer Placeholder 4">
            <a:extLst>
              <a:ext uri="{FF2B5EF4-FFF2-40B4-BE49-F238E27FC236}">
                <a16:creationId xmlns:a16="http://schemas.microsoft.com/office/drawing/2014/main" id="{C1B40268-D7CE-41F1-95BC-DB52ECAA3556}"/>
              </a:ext>
            </a:extLst>
          </p:cNvPr>
          <p:cNvSpPr>
            <a:spLocks noGrp="1"/>
          </p:cNvSpPr>
          <p:nvPr>
            <p:ph type="ftr" sz="quarter" idx="11"/>
          </p:nvPr>
        </p:nvSpPr>
        <p:spPr/>
        <p:txBody>
          <a:bodyPr/>
          <a:lstStyle>
            <a:lvl1pPr>
              <a:defRPr>
                <a:latin typeface="Calibri" pitchFamily="34" charset="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DA839D59-FBA6-46D0-A279-4C0ECBC1A0D4}"/>
              </a:ext>
            </a:extLst>
          </p:cNvPr>
          <p:cNvSpPr>
            <a:spLocks noGrp="1"/>
          </p:cNvSpPr>
          <p:nvPr>
            <p:ph type="sldNum" sz="quarter" idx="12"/>
          </p:nvPr>
        </p:nvSpPr>
        <p:spPr/>
        <p:txBody>
          <a:bodyPr/>
          <a:lstStyle>
            <a:lvl1pPr>
              <a:defRPr>
                <a:latin typeface="Calibri" panose="020F0502020204030204" pitchFamily="34" charset="0"/>
              </a:defRPr>
            </a:lvl1pPr>
          </a:lstStyle>
          <a:p>
            <a:fld id="{C7242661-C909-4D64-BCD9-C2E8EE8837D9}" type="slidenum">
              <a:rPr lang="en-GB" altLang="en-US"/>
              <a:pPr/>
              <a:t>‹#›</a:t>
            </a:fld>
            <a:endParaRPr lang="en-GB" altLang="en-US"/>
          </a:p>
        </p:txBody>
      </p:sp>
    </p:spTree>
    <p:extLst>
      <p:ext uri="{BB962C8B-B14F-4D97-AF65-F5344CB8AC3E}">
        <p14:creationId xmlns:p14="http://schemas.microsoft.com/office/powerpoint/2010/main" val="476990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3E0B09CD-E5D1-47D1-B299-D2D2A03808DB}"/>
              </a:ext>
            </a:extLst>
          </p:cNvPr>
          <p:cNvSpPr>
            <a:spLocks noGrp="1"/>
          </p:cNvSpPr>
          <p:nvPr>
            <p:ph type="dt" sz="half" idx="10"/>
          </p:nvPr>
        </p:nvSpPr>
        <p:spPr/>
        <p:txBody>
          <a:bodyPr/>
          <a:lstStyle>
            <a:lvl1pPr>
              <a:defRPr>
                <a:latin typeface="Calibri" pitchFamily="34" charset="0"/>
                <a:cs typeface="Arial" charset="0"/>
              </a:defRPr>
            </a:lvl1pPr>
          </a:lstStyle>
          <a:p>
            <a:pPr>
              <a:defRPr/>
            </a:pPr>
            <a:endParaRPr lang="en-GB"/>
          </a:p>
        </p:txBody>
      </p:sp>
      <p:sp>
        <p:nvSpPr>
          <p:cNvPr id="5" name="Footer Placeholder 4">
            <a:extLst>
              <a:ext uri="{FF2B5EF4-FFF2-40B4-BE49-F238E27FC236}">
                <a16:creationId xmlns:a16="http://schemas.microsoft.com/office/drawing/2014/main" id="{A0989F46-0B8C-40C3-884A-DD8C33092122}"/>
              </a:ext>
            </a:extLst>
          </p:cNvPr>
          <p:cNvSpPr>
            <a:spLocks noGrp="1"/>
          </p:cNvSpPr>
          <p:nvPr>
            <p:ph type="ftr" sz="quarter" idx="11"/>
          </p:nvPr>
        </p:nvSpPr>
        <p:spPr/>
        <p:txBody>
          <a:bodyPr/>
          <a:lstStyle>
            <a:lvl1pPr>
              <a:defRPr>
                <a:latin typeface="Calibri" pitchFamily="34" charset="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F9C08F2E-722E-4B2C-A030-6F98BD549FD4}"/>
              </a:ext>
            </a:extLst>
          </p:cNvPr>
          <p:cNvSpPr>
            <a:spLocks noGrp="1"/>
          </p:cNvSpPr>
          <p:nvPr>
            <p:ph type="sldNum" sz="quarter" idx="12"/>
          </p:nvPr>
        </p:nvSpPr>
        <p:spPr/>
        <p:txBody>
          <a:bodyPr/>
          <a:lstStyle>
            <a:lvl1pPr>
              <a:defRPr>
                <a:latin typeface="Calibri" panose="020F0502020204030204" pitchFamily="34" charset="0"/>
              </a:defRPr>
            </a:lvl1pPr>
          </a:lstStyle>
          <a:p>
            <a:fld id="{42C6BE37-3FC6-49AD-AA13-2236B0F6F656}" type="slidenum">
              <a:rPr lang="en-GB" altLang="en-US"/>
              <a:pPr/>
              <a:t>‹#›</a:t>
            </a:fld>
            <a:endParaRPr lang="en-GB" altLang="en-US"/>
          </a:p>
        </p:txBody>
      </p:sp>
    </p:spTree>
    <p:extLst>
      <p:ext uri="{BB962C8B-B14F-4D97-AF65-F5344CB8AC3E}">
        <p14:creationId xmlns:p14="http://schemas.microsoft.com/office/powerpoint/2010/main" val="2879798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6A0E09-8370-4775-941E-C0D8A20DBD76}"/>
              </a:ext>
            </a:extLst>
          </p:cNvPr>
          <p:cNvSpPr>
            <a:spLocks noGrp="1"/>
          </p:cNvSpPr>
          <p:nvPr>
            <p:ph type="dt" sz="half" idx="10"/>
          </p:nvPr>
        </p:nvSpPr>
        <p:spPr/>
        <p:txBody>
          <a:bodyPr/>
          <a:lstStyle>
            <a:lvl1pPr>
              <a:defRPr>
                <a:latin typeface="Calibri" pitchFamily="34" charset="0"/>
                <a:cs typeface="Arial" charset="0"/>
              </a:defRPr>
            </a:lvl1pPr>
          </a:lstStyle>
          <a:p>
            <a:pPr>
              <a:defRPr/>
            </a:pPr>
            <a:endParaRPr lang="en-GB"/>
          </a:p>
        </p:txBody>
      </p:sp>
      <p:sp>
        <p:nvSpPr>
          <p:cNvPr id="6" name="Footer Placeholder 5">
            <a:extLst>
              <a:ext uri="{FF2B5EF4-FFF2-40B4-BE49-F238E27FC236}">
                <a16:creationId xmlns:a16="http://schemas.microsoft.com/office/drawing/2014/main" id="{29347960-B82F-4307-84CC-7E746D21899B}"/>
              </a:ext>
            </a:extLst>
          </p:cNvPr>
          <p:cNvSpPr>
            <a:spLocks noGrp="1"/>
          </p:cNvSpPr>
          <p:nvPr>
            <p:ph type="ftr" sz="quarter" idx="11"/>
          </p:nvPr>
        </p:nvSpPr>
        <p:spPr/>
        <p:txBody>
          <a:bodyPr/>
          <a:lstStyle>
            <a:lvl1pPr>
              <a:defRPr>
                <a:latin typeface="Calibri" pitchFamily="34" charset="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A073D0F0-A935-48F6-98CE-6213C2934731}"/>
              </a:ext>
            </a:extLst>
          </p:cNvPr>
          <p:cNvSpPr>
            <a:spLocks noGrp="1"/>
          </p:cNvSpPr>
          <p:nvPr>
            <p:ph type="sldNum" sz="quarter" idx="12"/>
          </p:nvPr>
        </p:nvSpPr>
        <p:spPr/>
        <p:txBody>
          <a:bodyPr/>
          <a:lstStyle>
            <a:lvl1pPr>
              <a:defRPr>
                <a:latin typeface="Calibri" panose="020F0502020204030204" pitchFamily="34" charset="0"/>
              </a:defRPr>
            </a:lvl1pPr>
          </a:lstStyle>
          <a:p>
            <a:fld id="{1E867231-2B52-4A70-A414-A66DC89314C9}" type="slidenum">
              <a:rPr lang="en-GB" altLang="en-US"/>
              <a:pPr/>
              <a:t>‹#›</a:t>
            </a:fld>
            <a:endParaRPr lang="en-GB" altLang="en-US"/>
          </a:p>
        </p:txBody>
      </p:sp>
    </p:spTree>
    <p:extLst>
      <p:ext uri="{BB962C8B-B14F-4D97-AF65-F5344CB8AC3E}">
        <p14:creationId xmlns:p14="http://schemas.microsoft.com/office/powerpoint/2010/main" val="42433045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7E5AC0-3072-4D86-9F87-590FEF3EC09D}"/>
              </a:ext>
            </a:extLst>
          </p:cNvPr>
          <p:cNvSpPr>
            <a:spLocks noGrp="1"/>
          </p:cNvSpPr>
          <p:nvPr>
            <p:ph type="dt" sz="half" idx="10"/>
          </p:nvPr>
        </p:nvSpPr>
        <p:spPr/>
        <p:txBody>
          <a:bodyPr/>
          <a:lstStyle>
            <a:lvl1pPr>
              <a:defRPr>
                <a:latin typeface="Calibri" pitchFamily="34" charset="0"/>
                <a:cs typeface="Arial" charset="0"/>
              </a:defRPr>
            </a:lvl1pPr>
          </a:lstStyle>
          <a:p>
            <a:pPr>
              <a:defRPr/>
            </a:pPr>
            <a:endParaRPr lang="en-GB"/>
          </a:p>
        </p:txBody>
      </p:sp>
      <p:sp>
        <p:nvSpPr>
          <p:cNvPr id="8" name="Footer Placeholder 7">
            <a:extLst>
              <a:ext uri="{FF2B5EF4-FFF2-40B4-BE49-F238E27FC236}">
                <a16:creationId xmlns:a16="http://schemas.microsoft.com/office/drawing/2014/main" id="{65D6D6EE-A660-43CD-87E7-BDEE6C6ECD54}"/>
              </a:ext>
            </a:extLst>
          </p:cNvPr>
          <p:cNvSpPr>
            <a:spLocks noGrp="1"/>
          </p:cNvSpPr>
          <p:nvPr>
            <p:ph type="ftr" sz="quarter" idx="11"/>
          </p:nvPr>
        </p:nvSpPr>
        <p:spPr/>
        <p:txBody>
          <a:bodyPr/>
          <a:lstStyle>
            <a:lvl1pPr>
              <a:defRPr>
                <a:latin typeface="Calibri" pitchFamily="34" charset="0"/>
                <a:cs typeface="Arial" charset="0"/>
              </a:defRPr>
            </a:lvl1pPr>
          </a:lstStyle>
          <a:p>
            <a:pPr>
              <a:defRPr/>
            </a:pPr>
            <a:endParaRPr lang="en-GB"/>
          </a:p>
        </p:txBody>
      </p:sp>
      <p:sp>
        <p:nvSpPr>
          <p:cNvPr id="9" name="Slide Number Placeholder 8">
            <a:extLst>
              <a:ext uri="{FF2B5EF4-FFF2-40B4-BE49-F238E27FC236}">
                <a16:creationId xmlns:a16="http://schemas.microsoft.com/office/drawing/2014/main" id="{8EAA720E-F7C7-4431-865B-F3D0D17F67BB}"/>
              </a:ext>
            </a:extLst>
          </p:cNvPr>
          <p:cNvSpPr>
            <a:spLocks noGrp="1"/>
          </p:cNvSpPr>
          <p:nvPr>
            <p:ph type="sldNum" sz="quarter" idx="12"/>
          </p:nvPr>
        </p:nvSpPr>
        <p:spPr/>
        <p:txBody>
          <a:bodyPr/>
          <a:lstStyle>
            <a:lvl1pPr>
              <a:defRPr>
                <a:latin typeface="Calibri" panose="020F0502020204030204" pitchFamily="34" charset="0"/>
              </a:defRPr>
            </a:lvl1pPr>
          </a:lstStyle>
          <a:p>
            <a:fld id="{199137FC-60B7-45F7-BE78-FEA691B02B62}" type="slidenum">
              <a:rPr lang="en-GB" altLang="en-US"/>
              <a:pPr/>
              <a:t>‹#›</a:t>
            </a:fld>
            <a:endParaRPr lang="en-GB" altLang="en-US"/>
          </a:p>
        </p:txBody>
      </p:sp>
    </p:spTree>
    <p:extLst>
      <p:ext uri="{BB962C8B-B14F-4D97-AF65-F5344CB8AC3E}">
        <p14:creationId xmlns:p14="http://schemas.microsoft.com/office/powerpoint/2010/main" val="1880495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108707-97A0-477A-82D6-ED0F9E55DBA2}"/>
              </a:ext>
            </a:extLst>
          </p:cNvPr>
          <p:cNvSpPr>
            <a:spLocks noGrp="1"/>
          </p:cNvSpPr>
          <p:nvPr>
            <p:ph type="dt" sz="half" idx="10"/>
          </p:nvPr>
        </p:nvSpPr>
        <p:spPr/>
        <p:txBody>
          <a:bodyPr/>
          <a:lstStyle>
            <a:lvl1pPr>
              <a:defRPr>
                <a:latin typeface="Calibri" pitchFamily="34" charset="0"/>
                <a:cs typeface="Arial" charset="0"/>
              </a:defRPr>
            </a:lvl1pPr>
          </a:lstStyle>
          <a:p>
            <a:pPr>
              <a:defRPr/>
            </a:pPr>
            <a:endParaRPr lang="en-GB"/>
          </a:p>
        </p:txBody>
      </p:sp>
      <p:sp>
        <p:nvSpPr>
          <p:cNvPr id="4" name="Footer Placeholder 3">
            <a:extLst>
              <a:ext uri="{FF2B5EF4-FFF2-40B4-BE49-F238E27FC236}">
                <a16:creationId xmlns:a16="http://schemas.microsoft.com/office/drawing/2014/main" id="{96211FB8-1451-427B-8A21-BCDE5704F0FB}"/>
              </a:ext>
            </a:extLst>
          </p:cNvPr>
          <p:cNvSpPr>
            <a:spLocks noGrp="1"/>
          </p:cNvSpPr>
          <p:nvPr>
            <p:ph type="ftr" sz="quarter" idx="11"/>
          </p:nvPr>
        </p:nvSpPr>
        <p:spPr/>
        <p:txBody>
          <a:bodyPr/>
          <a:lstStyle>
            <a:lvl1pPr>
              <a:defRPr>
                <a:latin typeface="Calibri" pitchFamily="34" charset="0"/>
                <a:cs typeface="Arial" charset="0"/>
              </a:defRPr>
            </a:lvl1pPr>
          </a:lstStyle>
          <a:p>
            <a:pPr>
              <a:defRPr/>
            </a:pPr>
            <a:endParaRPr lang="en-GB"/>
          </a:p>
        </p:txBody>
      </p:sp>
      <p:sp>
        <p:nvSpPr>
          <p:cNvPr id="5" name="Slide Number Placeholder 4">
            <a:extLst>
              <a:ext uri="{FF2B5EF4-FFF2-40B4-BE49-F238E27FC236}">
                <a16:creationId xmlns:a16="http://schemas.microsoft.com/office/drawing/2014/main" id="{52E0C8B1-1821-471C-97F4-D898DE5FD7D6}"/>
              </a:ext>
            </a:extLst>
          </p:cNvPr>
          <p:cNvSpPr>
            <a:spLocks noGrp="1"/>
          </p:cNvSpPr>
          <p:nvPr>
            <p:ph type="sldNum" sz="quarter" idx="12"/>
          </p:nvPr>
        </p:nvSpPr>
        <p:spPr/>
        <p:txBody>
          <a:bodyPr/>
          <a:lstStyle>
            <a:lvl1pPr>
              <a:defRPr>
                <a:latin typeface="Calibri" panose="020F0502020204030204" pitchFamily="34" charset="0"/>
              </a:defRPr>
            </a:lvl1pPr>
          </a:lstStyle>
          <a:p>
            <a:fld id="{4A7DCBE9-98C9-4242-9CE5-D18408450ADC}" type="slidenum">
              <a:rPr lang="en-GB" altLang="en-US"/>
              <a:pPr/>
              <a:t>‹#›</a:t>
            </a:fld>
            <a:endParaRPr lang="en-GB" altLang="en-US"/>
          </a:p>
        </p:txBody>
      </p:sp>
    </p:spTree>
    <p:extLst>
      <p:ext uri="{BB962C8B-B14F-4D97-AF65-F5344CB8AC3E}">
        <p14:creationId xmlns:p14="http://schemas.microsoft.com/office/powerpoint/2010/main" val="2113647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C874999-937A-4E95-A4AF-C10B2D149A68}"/>
              </a:ext>
            </a:extLst>
          </p:cNvPr>
          <p:cNvSpPr>
            <a:spLocks noGrp="1"/>
          </p:cNvSpPr>
          <p:nvPr>
            <p:ph type="dt" sz="half" idx="10"/>
          </p:nvPr>
        </p:nvSpPr>
        <p:spPr/>
        <p:txBody>
          <a:bodyPr/>
          <a:lstStyle>
            <a:lvl1pPr>
              <a:defRPr/>
            </a:lvl1pPr>
          </a:lstStyle>
          <a:p>
            <a:pPr>
              <a:defRPr/>
            </a:pPr>
            <a:fld id="{E0E3112F-EA25-4685-8EEF-B1E0A70DECA7}" type="datetimeFigureOut">
              <a:rPr lang="en-US"/>
              <a:pPr>
                <a:defRPr/>
              </a:pPr>
              <a:t>9/10/2021</a:t>
            </a:fld>
            <a:endParaRPr lang="en-US"/>
          </a:p>
        </p:txBody>
      </p:sp>
      <p:sp>
        <p:nvSpPr>
          <p:cNvPr id="6" name="Footer Placeholder 4">
            <a:extLst>
              <a:ext uri="{FF2B5EF4-FFF2-40B4-BE49-F238E27FC236}">
                <a16:creationId xmlns:a16="http://schemas.microsoft.com/office/drawing/2014/main" id="{0A93FEFB-68C5-4E40-99F5-A1C7419487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1F2298C-DF19-4B0F-8DF2-589D8F8086F5}"/>
              </a:ext>
            </a:extLst>
          </p:cNvPr>
          <p:cNvSpPr>
            <a:spLocks noGrp="1"/>
          </p:cNvSpPr>
          <p:nvPr>
            <p:ph type="sldNum" sz="quarter" idx="12"/>
          </p:nvPr>
        </p:nvSpPr>
        <p:spPr/>
        <p:txBody>
          <a:bodyPr/>
          <a:lstStyle>
            <a:lvl1pPr>
              <a:defRPr/>
            </a:lvl1pPr>
          </a:lstStyle>
          <a:p>
            <a:fld id="{9F642AF8-81CB-4D98-99E8-3DD50719A3D4}" type="slidenum">
              <a:rPr lang="en-US" altLang="en-US"/>
              <a:pPr/>
              <a:t>‹#›</a:t>
            </a:fld>
            <a:endParaRPr lang="en-US" altLang="en-US"/>
          </a:p>
        </p:txBody>
      </p:sp>
    </p:spTree>
    <p:extLst>
      <p:ext uri="{BB962C8B-B14F-4D97-AF65-F5344CB8AC3E}">
        <p14:creationId xmlns:p14="http://schemas.microsoft.com/office/powerpoint/2010/main" val="8061882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918BB1-718A-4B32-B06B-DEE28D4A20D5}"/>
              </a:ext>
            </a:extLst>
          </p:cNvPr>
          <p:cNvSpPr>
            <a:spLocks noGrp="1"/>
          </p:cNvSpPr>
          <p:nvPr>
            <p:ph type="dt" sz="half" idx="10"/>
          </p:nvPr>
        </p:nvSpPr>
        <p:spPr/>
        <p:txBody>
          <a:bodyPr/>
          <a:lstStyle>
            <a:lvl1pPr>
              <a:defRPr>
                <a:latin typeface="Calibri" pitchFamily="34" charset="0"/>
                <a:cs typeface="Arial" charset="0"/>
              </a:defRPr>
            </a:lvl1pPr>
          </a:lstStyle>
          <a:p>
            <a:pPr>
              <a:defRPr/>
            </a:pPr>
            <a:endParaRPr lang="en-GB"/>
          </a:p>
        </p:txBody>
      </p:sp>
      <p:sp>
        <p:nvSpPr>
          <p:cNvPr id="3" name="Footer Placeholder 2">
            <a:extLst>
              <a:ext uri="{FF2B5EF4-FFF2-40B4-BE49-F238E27FC236}">
                <a16:creationId xmlns:a16="http://schemas.microsoft.com/office/drawing/2014/main" id="{E30E79AC-C412-4799-9796-E4AB83D5DED5}"/>
              </a:ext>
            </a:extLst>
          </p:cNvPr>
          <p:cNvSpPr>
            <a:spLocks noGrp="1"/>
          </p:cNvSpPr>
          <p:nvPr>
            <p:ph type="ftr" sz="quarter" idx="11"/>
          </p:nvPr>
        </p:nvSpPr>
        <p:spPr/>
        <p:txBody>
          <a:bodyPr/>
          <a:lstStyle>
            <a:lvl1pPr>
              <a:defRPr>
                <a:latin typeface="Calibri" pitchFamily="34" charset="0"/>
                <a:cs typeface="Arial" charset="0"/>
              </a:defRPr>
            </a:lvl1pPr>
          </a:lstStyle>
          <a:p>
            <a:pPr>
              <a:defRPr/>
            </a:pPr>
            <a:endParaRPr lang="en-GB"/>
          </a:p>
        </p:txBody>
      </p:sp>
      <p:sp>
        <p:nvSpPr>
          <p:cNvPr id="4" name="Slide Number Placeholder 3">
            <a:extLst>
              <a:ext uri="{FF2B5EF4-FFF2-40B4-BE49-F238E27FC236}">
                <a16:creationId xmlns:a16="http://schemas.microsoft.com/office/drawing/2014/main" id="{3D0F8A66-4977-4DF5-9BDB-157C73F54243}"/>
              </a:ext>
            </a:extLst>
          </p:cNvPr>
          <p:cNvSpPr>
            <a:spLocks noGrp="1"/>
          </p:cNvSpPr>
          <p:nvPr>
            <p:ph type="sldNum" sz="quarter" idx="12"/>
          </p:nvPr>
        </p:nvSpPr>
        <p:spPr/>
        <p:txBody>
          <a:bodyPr/>
          <a:lstStyle>
            <a:lvl1pPr>
              <a:defRPr>
                <a:latin typeface="Calibri" panose="020F0502020204030204" pitchFamily="34" charset="0"/>
              </a:defRPr>
            </a:lvl1pPr>
          </a:lstStyle>
          <a:p>
            <a:fld id="{273A669B-FA4A-44A2-B654-0F88E259BD99}" type="slidenum">
              <a:rPr lang="en-GB" altLang="en-US"/>
              <a:pPr/>
              <a:t>‹#›</a:t>
            </a:fld>
            <a:endParaRPr lang="en-GB" altLang="en-US"/>
          </a:p>
        </p:txBody>
      </p:sp>
    </p:spTree>
    <p:extLst>
      <p:ext uri="{BB962C8B-B14F-4D97-AF65-F5344CB8AC3E}">
        <p14:creationId xmlns:p14="http://schemas.microsoft.com/office/powerpoint/2010/main" val="35891789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C647AB4-1D2B-4EFA-9D60-1A6393334232}"/>
              </a:ext>
            </a:extLst>
          </p:cNvPr>
          <p:cNvSpPr>
            <a:spLocks noGrp="1"/>
          </p:cNvSpPr>
          <p:nvPr>
            <p:ph type="dt" sz="half" idx="10"/>
          </p:nvPr>
        </p:nvSpPr>
        <p:spPr/>
        <p:txBody>
          <a:bodyPr/>
          <a:lstStyle>
            <a:lvl1pPr>
              <a:defRPr>
                <a:latin typeface="Calibri" pitchFamily="34" charset="0"/>
                <a:cs typeface="Arial" charset="0"/>
              </a:defRPr>
            </a:lvl1pPr>
          </a:lstStyle>
          <a:p>
            <a:pPr>
              <a:defRPr/>
            </a:pPr>
            <a:endParaRPr lang="en-GB"/>
          </a:p>
        </p:txBody>
      </p:sp>
      <p:sp>
        <p:nvSpPr>
          <p:cNvPr id="6" name="Footer Placeholder 5">
            <a:extLst>
              <a:ext uri="{FF2B5EF4-FFF2-40B4-BE49-F238E27FC236}">
                <a16:creationId xmlns:a16="http://schemas.microsoft.com/office/drawing/2014/main" id="{FDA95685-8B25-4455-BC4C-549193FA0806}"/>
              </a:ext>
            </a:extLst>
          </p:cNvPr>
          <p:cNvSpPr>
            <a:spLocks noGrp="1"/>
          </p:cNvSpPr>
          <p:nvPr>
            <p:ph type="ftr" sz="quarter" idx="11"/>
          </p:nvPr>
        </p:nvSpPr>
        <p:spPr/>
        <p:txBody>
          <a:bodyPr/>
          <a:lstStyle>
            <a:lvl1pPr>
              <a:defRPr>
                <a:latin typeface="Calibri" pitchFamily="34" charset="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C6572DB9-4D54-4628-8E15-ADBC0592547C}"/>
              </a:ext>
            </a:extLst>
          </p:cNvPr>
          <p:cNvSpPr>
            <a:spLocks noGrp="1"/>
          </p:cNvSpPr>
          <p:nvPr>
            <p:ph type="sldNum" sz="quarter" idx="12"/>
          </p:nvPr>
        </p:nvSpPr>
        <p:spPr/>
        <p:txBody>
          <a:bodyPr/>
          <a:lstStyle>
            <a:lvl1pPr>
              <a:defRPr>
                <a:latin typeface="Calibri" panose="020F0502020204030204" pitchFamily="34" charset="0"/>
              </a:defRPr>
            </a:lvl1pPr>
          </a:lstStyle>
          <a:p>
            <a:fld id="{F70193FD-A69F-4298-A508-2ED0E6587D8E}" type="slidenum">
              <a:rPr lang="en-GB" altLang="en-US"/>
              <a:pPr/>
              <a:t>‹#›</a:t>
            </a:fld>
            <a:endParaRPr lang="en-GB" altLang="en-US"/>
          </a:p>
        </p:txBody>
      </p:sp>
    </p:spTree>
    <p:extLst>
      <p:ext uri="{BB962C8B-B14F-4D97-AF65-F5344CB8AC3E}">
        <p14:creationId xmlns:p14="http://schemas.microsoft.com/office/powerpoint/2010/main" val="2254863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5860C94-C87B-4A41-AA59-A8822F63E378}"/>
              </a:ext>
            </a:extLst>
          </p:cNvPr>
          <p:cNvSpPr>
            <a:spLocks noGrp="1"/>
          </p:cNvSpPr>
          <p:nvPr>
            <p:ph type="dt" sz="half" idx="10"/>
          </p:nvPr>
        </p:nvSpPr>
        <p:spPr/>
        <p:txBody>
          <a:bodyPr/>
          <a:lstStyle>
            <a:lvl1pPr>
              <a:defRPr>
                <a:latin typeface="Calibri" pitchFamily="34" charset="0"/>
                <a:cs typeface="Arial" charset="0"/>
              </a:defRPr>
            </a:lvl1pPr>
          </a:lstStyle>
          <a:p>
            <a:pPr>
              <a:defRPr/>
            </a:pPr>
            <a:endParaRPr lang="en-GB"/>
          </a:p>
        </p:txBody>
      </p:sp>
      <p:sp>
        <p:nvSpPr>
          <p:cNvPr id="6" name="Footer Placeholder 5">
            <a:extLst>
              <a:ext uri="{FF2B5EF4-FFF2-40B4-BE49-F238E27FC236}">
                <a16:creationId xmlns:a16="http://schemas.microsoft.com/office/drawing/2014/main" id="{446A10E1-A39F-42E0-903E-B1A4DA83E73A}"/>
              </a:ext>
            </a:extLst>
          </p:cNvPr>
          <p:cNvSpPr>
            <a:spLocks noGrp="1"/>
          </p:cNvSpPr>
          <p:nvPr>
            <p:ph type="ftr" sz="quarter" idx="11"/>
          </p:nvPr>
        </p:nvSpPr>
        <p:spPr/>
        <p:txBody>
          <a:bodyPr/>
          <a:lstStyle>
            <a:lvl1pPr>
              <a:defRPr>
                <a:latin typeface="Calibri" pitchFamily="34" charset="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AFB1CC3B-3217-4DA7-A331-D150CC1DE8E9}"/>
              </a:ext>
            </a:extLst>
          </p:cNvPr>
          <p:cNvSpPr>
            <a:spLocks noGrp="1"/>
          </p:cNvSpPr>
          <p:nvPr>
            <p:ph type="sldNum" sz="quarter" idx="12"/>
          </p:nvPr>
        </p:nvSpPr>
        <p:spPr/>
        <p:txBody>
          <a:bodyPr/>
          <a:lstStyle>
            <a:lvl1pPr>
              <a:defRPr>
                <a:latin typeface="Calibri" panose="020F0502020204030204" pitchFamily="34" charset="0"/>
              </a:defRPr>
            </a:lvl1pPr>
          </a:lstStyle>
          <a:p>
            <a:fld id="{5E960E0B-8151-4AF9-8BEA-B5F22C8F02FF}" type="slidenum">
              <a:rPr lang="en-GB" altLang="en-US"/>
              <a:pPr/>
              <a:t>‹#›</a:t>
            </a:fld>
            <a:endParaRPr lang="en-GB" altLang="en-US"/>
          </a:p>
        </p:txBody>
      </p:sp>
    </p:spTree>
    <p:extLst>
      <p:ext uri="{BB962C8B-B14F-4D97-AF65-F5344CB8AC3E}">
        <p14:creationId xmlns:p14="http://schemas.microsoft.com/office/powerpoint/2010/main" val="42580557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A5A4E-4483-445A-A2C4-2A4846F91D4D}"/>
              </a:ext>
            </a:extLst>
          </p:cNvPr>
          <p:cNvSpPr>
            <a:spLocks noGrp="1"/>
          </p:cNvSpPr>
          <p:nvPr>
            <p:ph type="dt" sz="half" idx="10"/>
          </p:nvPr>
        </p:nvSpPr>
        <p:spPr/>
        <p:txBody>
          <a:bodyPr/>
          <a:lstStyle>
            <a:lvl1pPr>
              <a:defRPr>
                <a:latin typeface="Calibri" pitchFamily="34" charset="0"/>
                <a:cs typeface="Arial" charset="0"/>
              </a:defRPr>
            </a:lvl1pPr>
          </a:lstStyle>
          <a:p>
            <a:pPr>
              <a:defRPr/>
            </a:pPr>
            <a:endParaRPr lang="en-GB"/>
          </a:p>
        </p:txBody>
      </p:sp>
      <p:sp>
        <p:nvSpPr>
          <p:cNvPr id="5" name="Footer Placeholder 4">
            <a:extLst>
              <a:ext uri="{FF2B5EF4-FFF2-40B4-BE49-F238E27FC236}">
                <a16:creationId xmlns:a16="http://schemas.microsoft.com/office/drawing/2014/main" id="{D4F43F34-4F3D-4FC0-B9B1-49AF19732C17}"/>
              </a:ext>
            </a:extLst>
          </p:cNvPr>
          <p:cNvSpPr>
            <a:spLocks noGrp="1"/>
          </p:cNvSpPr>
          <p:nvPr>
            <p:ph type="ftr" sz="quarter" idx="11"/>
          </p:nvPr>
        </p:nvSpPr>
        <p:spPr/>
        <p:txBody>
          <a:bodyPr/>
          <a:lstStyle>
            <a:lvl1pPr>
              <a:defRPr>
                <a:latin typeface="Calibri" pitchFamily="34" charset="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AE1D8494-79C3-4768-A14F-88CC2BF8C027}"/>
              </a:ext>
            </a:extLst>
          </p:cNvPr>
          <p:cNvSpPr>
            <a:spLocks noGrp="1"/>
          </p:cNvSpPr>
          <p:nvPr>
            <p:ph type="sldNum" sz="quarter" idx="12"/>
          </p:nvPr>
        </p:nvSpPr>
        <p:spPr/>
        <p:txBody>
          <a:bodyPr/>
          <a:lstStyle>
            <a:lvl1pPr>
              <a:defRPr>
                <a:latin typeface="Calibri" panose="020F0502020204030204" pitchFamily="34" charset="0"/>
              </a:defRPr>
            </a:lvl1pPr>
          </a:lstStyle>
          <a:p>
            <a:fld id="{09274DEA-2EC6-4CD4-8D0B-A9E03D8A0CDB}" type="slidenum">
              <a:rPr lang="en-GB" altLang="en-US"/>
              <a:pPr/>
              <a:t>‹#›</a:t>
            </a:fld>
            <a:endParaRPr lang="en-GB" altLang="en-US"/>
          </a:p>
        </p:txBody>
      </p:sp>
    </p:spTree>
    <p:extLst>
      <p:ext uri="{BB962C8B-B14F-4D97-AF65-F5344CB8AC3E}">
        <p14:creationId xmlns:p14="http://schemas.microsoft.com/office/powerpoint/2010/main" val="22902889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8275FB-C98B-4367-97A2-AF0631CA022C}"/>
              </a:ext>
            </a:extLst>
          </p:cNvPr>
          <p:cNvSpPr>
            <a:spLocks noGrp="1"/>
          </p:cNvSpPr>
          <p:nvPr>
            <p:ph type="dt" sz="half" idx="10"/>
          </p:nvPr>
        </p:nvSpPr>
        <p:spPr/>
        <p:txBody>
          <a:bodyPr/>
          <a:lstStyle>
            <a:lvl1pPr>
              <a:defRPr>
                <a:latin typeface="Calibri" pitchFamily="34" charset="0"/>
                <a:cs typeface="Arial" charset="0"/>
              </a:defRPr>
            </a:lvl1pPr>
          </a:lstStyle>
          <a:p>
            <a:pPr>
              <a:defRPr/>
            </a:pPr>
            <a:endParaRPr lang="en-GB"/>
          </a:p>
        </p:txBody>
      </p:sp>
      <p:sp>
        <p:nvSpPr>
          <p:cNvPr id="5" name="Footer Placeholder 4">
            <a:extLst>
              <a:ext uri="{FF2B5EF4-FFF2-40B4-BE49-F238E27FC236}">
                <a16:creationId xmlns:a16="http://schemas.microsoft.com/office/drawing/2014/main" id="{DB3BB117-21CF-40D5-90CA-13A5EE986A5C}"/>
              </a:ext>
            </a:extLst>
          </p:cNvPr>
          <p:cNvSpPr>
            <a:spLocks noGrp="1"/>
          </p:cNvSpPr>
          <p:nvPr>
            <p:ph type="ftr" sz="quarter" idx="11"/>
          </p:nvPr>
        </p:nvSpPr>
        <p:spPr/>
        <p:txBody>
          <a:bodyPr/>
          <a:lstStyle>
            <a:lvl1pPr>
              <a:defRPr>
                <a:latin typeface="Calibri" pitchFamily="34" charset="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652EFC84-2403-4F04-A9CA-4D9BBDC477EC}"/>
              </a:ext>
            </a:extLst>
          </p:cNvPr>
          <p:cNvSpPr>
            <a:spLocks noGrp="1"/>
          </p:cNvSpPr>
          <p:nvPr>
            <p:ph type="sldNum" sz="quarter" idx="12"/>
          </p:nvPr>
        </p:nvSpPr>
        <p:spPr/>
        <p:txBody>
          <a:bodyPr/>
          <a:lstStyle>
            <a:lvl1pPr>
              <a:defRPr>
                <a:latin typeface="Calibri" panose="020F0502020204030204" pitchFamily="34" charset="0"/>
              </a:defRPr>
            </a:lvl1pPr>
          </a:lstStyle>
          <a:p>
            <a:fld id="{345A873A-FAEB-4A5D-AFAE-8C5E505716A8}" type="slidenum">
              <a:rPr lang="en-GB" altLang="en-US"/>
              <a:pPr/>
              <a:t>‹#›</a:t>
            </a:fld>
            <a:endParaRPr lang="en-GB" altLang="en-US"/>
          </a:p>
        </p:txBody>
      </p:sp>
    </p:spTree>
    <p:extLst>
      <p:ext uri="{BB962C8B-B14F-4D97-AF65-F5344CB8AC3E}">
        <p14:creationId xmlns:p14="http://schemas.microsoft.com/office/powerpoint/2010/main" val="2684017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DE7EC88-DC9A-4676-B620-182B9CBE3A27}"/>
              </a:ext>
            </a:extLst>
          </p:cNvPr>
          <p:cNvSpPr>
            <a:spLocks noGrp="1"/>
          </p:cNvSpPr>
          <p:nvPr>
            <p:ph type="dt" sz="half" idx="10"/>
          </p:nvPr>
        </p:nvSpPr>
        <p:spPr/>
        <p:txBody>
          <a:bodyPr/>
          <a:lstStyle>
            <a:lvl1pPr>
              <a:defRPr/>
            </a:lvl1pPr>
          </a:lstStyle>
          <a:p>
            <a:pPr>
              <a:defRPr/>
            </a:pPr>
            <a:fld id="{5BD4F0F2-BB4A-4809-8AFA-8F0D2598458F}" type="datetimeFigureOut">
              <a:rPr lang="en-US"/>
              <a:pPr>
                <a:defRPr/>
              </a:pPr>
              <a:t>9/10/2021</a:t>
            </a:fld>
            <a:endParaRPr lang="en-US"/>
          </a:p>
        </p:txBody>
      </p:sp>
      <p:sp>
        <p:nvSpPr>
          <p:cNvPr id="8" name="Footer Placeholder 4">
            <a:extLst>
              <a:ext uri="{FF2B5EF4-FFF2-40B4-BE49-F238E27FC236}">
                <a16:creationId xmlns:a16="http://schemas.microsoft.com/office/drawing/2014/main" id="{5B59AA9C-7589-410D-A91B-63B81E7DE75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6729238-05C0-44FF-BBF8-B578C6016BE1}"/>
              </a:ext>
            </a:extLst>
          </p:cNvPr>
          <p:cNvSpPr>
            <a:spLocks noGrp="1"/>
          </p:cNvSpPr>
          <p:nvPr>
            <p:ph type="sldNum" sz="quarter" idx="12"/>
          </p:nvPr>
        </p:nvSpPr>
        <p:spPr/>
        <p:txBody>
          <a:bodyPr/>
          <a:lstStyle>
            <a:lvl1pPr>
              <a:defRPr/>
            </a:lvl1pPr>
          </a:lstStyle>
          <a:p>
            <a:fld id="{415F38C4-55F3-444C-9A63-004063DDBA4D}" type="slidenum">
              <a:rPr lang="en-US" altLang="en-US"/>
              <a:pPr/>
              <a:t>‹#›</a:t>
            </a:fld>
            <a:endParaRPr lang="en-US" altLang="en-US"/>
          </a:p>
        </p:txBody>
      </p:sp>
    </p:spTree>
    <p:extLst>
      <p:ext uri="{BB962C8B-B14F-4D97-AF65-F5344CB8AC3E}">
        <p14:creationId xmlns:p14="http://schemas.microsoft.com/office/powerpoint/2010/main" val="3287100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9E1AE3A-C1C8-4E2E-9459-0DE103B8BCB4}"/>
              </a:ext>
            </a:extLst>
          </p:cNvPr>
          <p:cNvSpPr>
            <a:spLocks noGrp="1"/>
          </p:cNvSpPr>
          <p:nvPr>
            <p:ph type="dt" sz="half" idx="10"/>
          </p:nvPr>
        </p:nvSpPr>
        <p:spPr/>
        <p:txBody>
          <a:bodyPr/>
          <a:lstStyle>
            <a:lvl1pPr>
              <a:defRPr/>
            </a:lvl1pPr>
          </a:lstStyle>
          <a:p>
            <a:pPr>
              <a:defRPr/>
            </a:pPr>
            <a:fld id="{D59065E9-2498-493F-A423-F0073BFE565B}" type="datetimeFigureOut">
              <a:rPr lang="en-US"/>
              <a:pPr>
                <a:defRPr/>
              </a:pPr>
              <a:t>9/10/2021</a:t>
            </a:fld>
            <a:endParaRPr lang="en-US"/>
          </a:p>
        </p:txBody>
      </p:sp>
      <p:sp>
        <p:nvSpPr>
          <p:cNvPr id="4" name="Footer Placeholder 4">
            <a:extLst>
              <a:ext uri="{FF2B5EF4-FFF2-40B4-BE49-F238E27FC236}">
                <a16:creationId xmlns:a16="http://schemas.microsoft.com/office/drawing/2014/main" id="{460622C9-785F-4ECC-BBF8-9D110154173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16B23DD-A595-4BE5-8FDD-45EDADC45007}"/>
              </a:ext>
            </a:extLst>
          </p:cNvPr>
          <p:cNvSpPr>
            <a:spLocks noGrp="1"/>
          </p:cNvSpPr>
          <p:nvPr>
            <p:ph type="sldNum" sz="quarter" idx="12"/>
          </p:nvPr>
        </p:nvSpPr>
        <p:spPr/>
        <p:txBody>
          <a:bodyPr/>
          <a:lstStyle>
            <a:lvl1pPr>
              <a:defRPr/>
            </a:lvl1pPr>
          </a:lstStyle>
          <a:p>
            <a:fld id="{DB142981-4BEF-48D0-B1D2-FAF567084F02}" type="slidenum">
              <a:rPr lang="en-US" altLang="en-US"/>
              <a:pPr/>
              <a:t>‹#›</a:t>
            </a:fld>
            <a:endParaRPr lang="en-US" altLang="en-US"/>
          </a:p>
        </p:txBody>
      </p:sp>
    </p:spTree>
    <p:extLst>
      <p:ext uri="{BB962C8B-B14F-4D97-AF65-F5344CB8AC3E}">
        <p14:creationId xmlns:p14="http://schemas.microsoft.com/office/powerpoint/2010/main" val="1409963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33676EF-C1E4-4316-A8F5-FC7BA70784DE}"/>
              </a:ext>
            </a:extLst>
          </p:cNvPr>
          <p:cNvSpPr>
            <a:spLocks noGrp="1"/>
          </p:cNvSpPr>
          <p:nvPr>
            <p:ph type="dt" sz="half" idx="10"/>
          </p:nvPr>
        </p:nvSpPr>
        <p:spPr/>
        <p:txBody>
          <a:bodyPr/>
          <a:lstStyle>
            <a:lvl1pPr>
              <a:defRPr/>
            </a:lvl1pPr>
          </a:lstStyle>
          <a:p>
            <a:pPr>
              <a:defRPr/>
            </a:pPr>
            <a:fld id="{072DA990-9945-429C-BD7E-F4C5AC53DA26}" type="datetimeFigureOut">
              <a:rPr lang="en-US"/>
              <a:pPr>
                <a:defRPr/>
              </a:pPr>
              <a:t>9/10/2021</a:t>
            </a:fld>
            <a:endParaRPr lang="en-US"/>
          </a:p>
        </p:txBody>
      </p:sp>
      <p:sp>
        <p:nvSpPr>
          <p:cNvPr id="3" name="Footer Placeholder 4">
            <a:extLst>
              <a:ext uri="{FF2B5EF4-FFF2-40B4-BE49-F238E27FC236}">
                <a16:creationId xmlns:a16="http://schemas.microsoft.com/office/drawing/2014/main" id="{64B48B0F-6318-4603-AAD2-EEFF51765D6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EEF54B4-627C-42E4-89D6-60520712A4C1}"/>
              </a:ext>
            </a:extLst>
          </p:cNvPr>
          <p:cNvSpPr>
            <a:spLocks noGrp="1"/>
          </p:cNvSpPr>
          <p:nvPr>
            <p:ph type="sldNum" sz="quarter" idx="12"/>
          </p:nvPr>
        </p:nvSpPr>
        <p:spPr/>
        <p:txBody>
          <a:bodyPr/>
          <a:lstStyle>
            <a:lvl1pPr>
              <a:defRPr/>
            </a:lvl1pPr>
          </a:lstStyle>
          <a:p>
            <a:fld id="{D712959C-EB25-420A-8DAB-56BD3A6E830C}" type="slidenum">
              <a:rPr lang="en-US" altLang="en-US"/>
              <a:pPr/>
              <a:t>‹#›</a:t>
            </a:fld>
            <a:endParaRPr lang="en-US" altLang="en-US"/>
          </a:p>
        </p:txBody>
      </p:sp>
    </p:spTree>
    <p:extLst>
      <p:ext uri="{BB962C8B-B14F-4D97-AF65-F5344CB8AC3E}">
        <p14:creationId xmlns:p14="http://schemas.microsoft.com/office/powerpoint/2010/main" val="3828401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FF1A8FF-D4D2-4999-A4C7-A06F74DBAEF9}"/>
              </a:ext>
            </a:extLst>
          </p:cNvPr>
          <p:cNvSpPr>
            <a:spLocks noGrp="1"/>
          </p:cNvSpPr>
          <p:nvPr>
            <p:ph type="dt" sz="half" idx="10"/>
          </p:nvPr>
        </p:nvSpPr>
        <p:spPr/>
        <p:txBody>
          <a:bodyPr/>
          <a:lstStyle>
            <a:lvl1pPr>
              <a:defRPr/>
            </a:lvl1pPr>
          </a:lstStyle>
          <a:p>
            <a:pPr>
              <a:defRPr/>
            </a:pPr>
            <a:fld id="{21C7F4E6-282F-49E4-BE65-A6B937A21BD1}" type="datetimeFigureOut">
              <a:rPr lang="en-US"/>
              <a:pPr>
                <a:defRPr/>
              </a:pPr>
              <a:t>9/10/2021</a:t>
            </a:fld>
            <a:endParaRPr lang="en-US"/>
          </a:p>
        </p:txBody>
      </p:sp>
      <p:sp>
        <p:nvSpPr>
          <p:cNvPr id="6" name="Footer Placeholder 4">
            <a:extLst>
              <a:ext uri="{FF2B5EF4-FFF2-40B4-BE49-F238E27FC236}">
                <a16:creationId xmlns:a16="http://schemas.microsoft.com/office/drawing/2014/main" id="{EA369840-5370-4363-B694-17F06780981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BADFBA1-55E4-4506-90C3-9AA883E4DC28}"/>
              </a:ext>
            </a:extLst>
          </p:cNvPr>
          <p:cNvSpPr>
            <a:spLocks noGrp="1"/>
          </p:cNvSpPr>
          <p:nvPr>
            <p:ph type="sldNum" sz="quarter" idx="12"/>
          </p:nvPr>
        </p:nvSpPr>
        <p:spPr/>
        <p:txBody>
          <a:bodyPr/>
          <a:lstStyle>
            <a:lvl1pPr>
              <a:defRPr/>
            </a:lvl1pPr>
          </a:lstStyle>
          <a:p>
            <a:fld id="{E6346874-1AE6-49C2-A8AB-A43BCDE9C0C1}" type="slidenum">
              <a:rPr lang="en-US" altLang="en-US"/>
              <a:pPr/>
              <a:t>‹#›</a:t>
            </a:fld>
            <a:endParaRPr lang="en-US" altLang="en-US"/>
          </a:p>
        </p:txBody>
      </p:sp>
    </p:spTree>
    <p:extLst>
      <p:ext uri="{BB962C8B-B14F-4D97-AF65-F5344CB8AC3E}">
        <p14:creationId xmlns:p14="http://schemas.microsoft.com/office/powerpoint/2010/main" val="322839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2E163CC-15E1-4AE9-823B-081C556F9310}"/>
              </a:ext>
            </a:extLst>
          </p:cNvPr>
          <p:cNvSpPr>
            <a:spLocks noGrp="1"/>
          </p:cNvSpPr>
          <p:nvPr>
            <p:ph type="dt" sz="half" idx="10"/>
          </p:nvPr>
        </p:nvSpPr>
        <p:spPr/>
        <p:txBody>
          <a:bodyPr/>
          <a:lstStyle>
            <a:lvl1pPr>
              <a:defRPr/>
            </a:lvl1pPr>
          </a:lstStyle>
          <a:p>
            <a:pPr>
              <a:defRPr/>
            </a:pPr>
            <a:fld id="{3A9F2BA1-C653-4A3C-89FD-CBDDEDFA4E53}" type="datetimeFigureOut">
              <a:rPr lang="en-US"/>
              <a:pPr>
                <a:defRPr/>
              </a:pPr>
              <a:t>9/10/2021</a:t>
            </a:fld>
            <a:endParaRPr lang="en-US"/>
          </a:p>
        </p:txBody>
      </p:sp>
      <p:sp>
        <p:nvSpPr>
          <p:cNvPr id="6" name="Footer Placeholder 4">
            <a:extLst>
              <a:ext uri="{FF2B5EF4-FFF2-40B4-BE49-F238E27FC236}">
                <a16:creationId xmlns:a16="http://schemas.microsoft.com/office/drawing/2014/main" id="{7669CB32-C3D2-477A-83FC-D0940E117F9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84727E2-4933-4661-B5DE-AABB18B8A3BB}"/>
              </a:ext>
            </a:extLst>
          </p:cNvPr>
          <p:cNvSpPr>
            <a:spLocks noGrp="1"/>
          </p:cNvSpPr>
          <p:nvPr>
            <p:ph type="sldNum" sz="quarter" idx="12"/>
          </p:nvPr>
        </p:nvSpPr>
        <p:spPr/>
        <p:txBody>
          <a:bodyPr/>
          <a:lstStyle>
            <a:lvl1pPr>
              <a:defRPr/>
            </a:lvl1pPr>
          </a:lstStyle>
          <a:p>
            <a:fld id="{DD5E909B-4285-4B37-AB16-A2D5399DDDF7}" type="slidenum">
              <a:rPr lang="en-US" altLang="en-US"/>
              <a:pPr/>
              <a:t>‹#›</a:t>
            </a:fld>
            <a:endParaRPr lang="en-US" altLang="en-US"/>
          </a:p>
        </p:txBody>
      </p:sp>
    </p:spTree>
    <p:extLst>
      <p:ext uri="{BB962C8B-B14F-4D97-AF65-F5344CB8AC3E}">
        <p14:creationId xmlns:p14="http://schemas.microsoft.com/office/powerpoint/2010/main" val="2526718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0CA0A103-ACD3-4E41-B3F0-F397273BDB4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81E8A2A-1681-4B8F-8A3B-B69446ACFB4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8533EF7-FEFC-4518-AA40-EB217E953FE9}"/>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5CFAB28-6862-48E3-9423-3EDE304D7BEF}" type="datetimeFigureOut">
              <a:rPr lang="en-US"/>
              <a:pPr>
                <a:defRPr/>
              </a:pPr>
              <a:t>9/10/2021</a:t>
            </a:fld>
            <a:endParaRPr lang="en-US"/>
          </a:p>
        </p:txBody>
      </p:sp>
      <p:sp>
        <p:nvSpPr>
          <p:cNvPr id="5" name="Footer Placeholder 4">
            <a:extLst>
              <a:ext uri="{FF2B5EF4-FFF2-40B4-BE49-F238E27FC236}">
                <a16:creationId xmlns:a16="http://schemas.microsoft.com/office/drawing/2014/main" id="{669D917D-8D63-48B0-8B7F-B20BF94F0A1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DE86CF75-835A-4F0E-8D24-0AB561DEF210}"/>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19412C6-1518-4C84-80E8-EC203FAEC68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3A19CB4-1BB5-453E-8808-C94D71CA72B4}"/>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075" name="Rectangle 3">
            <a:extLst>
              <a:ext uri="{FF2B5EF4-FFF2-40B4-BE49-F238E27FC236}">
                <a16:creationId xmlns:a16="http://schemas.microsoft.com/office/drawing/2014/main" id="{A9F19466-81FB-4835-92C3-59EE37FABD08}"/>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D46121DE-3334-4A09-8A60-7D2DCF148EF7}"/>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GB"/>
          </a:p>
        </p:txBody>
      </p:sp>
      <p:sp>
        <p:nvSpPr>
          <p:cNvPr id="1029" name="Rectangle 5">
            <a:extLst>
              <a:ext uri="{FF2B5EF4-FFF2-40B4-BE49-F238E27FC236}">
                <a16:creationId xmlns:a16="http://schemas.microsoft.com/office/drawing/2014/main" id="{CBE1E67E-3624-4460-8426-026D8E65F49F}"/>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GB"/>
          </a:p>
        </p:txBody>
      </p:sp>
      <p:sp>
        <p:nvSpPr>
          <p:cNvPr id="1030" name="Rectangle 6">
            <a:extLst>
              <a:ext uri="{FF2B5EF4-FFF2-40B4-BE49-F238E27FC236}">
                <a16:creationId xmlns:a16="http://schemas.microsoft.com/office/drawing/2014/main" id="{DDB3B715-2526-4143-AC10-03F7DD08A652}"/>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anose="020B0604020202020204" pitchFamily="34" charset="0"/>
              </a:defRPr>
            </a:lvl1pPr>
          </a:lstStyle>
          <a:p>
            <a:fld id="{EEF18545-BE53-467D-B7A1-161728F26D1A}"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E6A8FA7-620C-4C85-840A-50DB8DAA8E17}"/>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73C3ACCC-29F6-4001-B67B-7D4E46986C86}"/>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3CC9804-6CF4-4B70-9B83-C3EC3DDB2514}"/>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0E3F6F33-7584-4C06-BF7C-5886B4C79CC6}"/>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5CB7598E-F6FC-4DE9-9776-E2FA9B0EE89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anose="020B0604020202020204" pitchFamily="34" charset="0"/>
              </a:defRPr>
            </a:lvl1pPr>
          </a:lstStyle>
          <a:p>
            <a:fld id="{751A6A4E-C5DA-41C8-9C07-9524DE784A0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70D18F2-90CC-44A3-B78C-BB052D8B0D6A}"/>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5123" name="Rectangle 3">
            <a:extLst>
              <a:ext uri="{FF2B5EF4-FFF2-40B4-BE49-F238E27FC236}">
                <a16:creationId xmlns:a16="http://schemas.microsoft.com/office/drawing/2014/main" id="{2AC84759-C101-4DCB-BFD6-B69A64639504}"/>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FC67949C-B979-4A41-BB0F-7AAF2F08A6DC}"/>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GB"/>
          </a:p>
        </p:txBody>
      </p:sp>
      <p:sp>
        <p:nvSpPr>
          <p:cNvPr id="1029" name="Rectangle 5">
            <a:extLst>
              <a:ext uri="{FF2B5EF4-FFF2-40B4-BE49-F238E27FC236}">
                <a16:creationId xmlns:a16="http://schemas.microsoft.com/office/drawing/2014/main" id="{0CC8FCE4-1CAD-4E2F-8C9A-F4CCD2A7676D}"/>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GB"/>
          </a:p>
        </p:txBody>
      </p:sp>
      <p:sp>
        <p:nvSpPr>
          <p:cNvPr id="1030" name="Rectangle 6">
            <a:extLst>
              <a:ext uri="{FF2B5EF4-FFF2-40B4-BE49-F238E27FC236}">
                <a16:creationId xmlns:a16="http://schemas.microsoft.com/office/drawing/2014/main" id="{B38F40A2-8A87-412A-9467-8EA2D9FDD949}"/>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anose="020B0604020202020204" pitchFamily="34" charset="0"/>
              </a:defRPr>
            </a:lvl1pPr>
          </a:lstStyle>
          <a:p>
            <a:fld id="{0D199A7F-5984-4489-99B0-1E54263B8FDB}"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35.xml"/><Relationship Id="rId1" Type="http://schemas.openxmlformats.org/officeDocument/2006/relationships/tags" Target="../tags/tag3.xml"/><Relationship Id="rId5" Type="http://schemas.openxmlformats.org/officeDocument/2006/relationships/image" Target="../media/image14.png"/><Relationship Id="rId4" Type="http://schemas.openxmlformats.org/officeDocument/2006/relationships/image" Target="../media/image13.gif"/></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ext Box 8"/>
          <p:cNvSpPr txBox="1">
            <a:spLocks noChangeArrowheads="1"/>
          </p:cNvSpPr>
          <p:nvPr/>
        </p:nvSpPr>
        <p:spPr bwMode="auto">
          <a:xfrm>
            <a:off x="685800" y="1546871"/>
            <a:ext cx="10667999" cy="2682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a:spcBef>
                <a:spcPts val="450"/>
              </a:spcBef>
            </a:pPr>
            <a:r>
              <a:rPr lang="en-US" altLang="en-US" sz="4000" b="1" i="1" dirty="0" err="1">
                <a:solidFill>
                  <a:srgbClr val="0000FF"/>
                </a:solidFill>
                <a:latin typeface="Times New Roman" panose="02020603050405020304" pitchFamily="18" charset="0"/>
              </a:rPr>
              <a:t>Thứ</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sáu</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ngày</a:t>
            </a:r>
            <a:r>
              <a:rPr lang="en-US" altLang="en-US" sz="4000" b="1" i="1" dirty="0">
                <a:solidFill>
                  <a:srgbClr val="0000FF"/>
                </a:solidFill>
                <a:latin typeface="Times New Roman" panose="02020603050405020304" pitchFamily="18" charset="0"/>
              </a:rPr>
              <a:t> </a:t>
            </a:r>
            <a:r>
              <a:rPr lang="en-US" altLang="en-US" sz="4000" b="1" i="1" dirty="0">
                <a:solidFill>
                  <a:srgbClr val="0000FF"/>
                </a:solidFill>
                <a:latin typeface="Times New Roman" panose="02020603050405020304" pitchFamily="18" charset="0"/>
              </a:rPr>
              <a:t>10 </a:t>
            </a:r>
            <a:r>
              <a:rPr lang="en-US" altLang="en-US" sz="4000" b="1" i="1" dirty="0" err="1">
                <a:solidFill>
                  <a:srgbClr val="0000FF"/>
                </a:solidFill>
                <a:latin typeface="Times New Roman" panose="02020603050405020304" pitchFamily="18" charset="0"/>
              </a:rPr>
              <a:t>tháng</a:t>
            </a:r>
            <a:r>
              <a:rPr lang="en-US" altLang="en-US" sz="4000" b="1" i="1" dirty="0">
                <a:solidFill>
                  <a:srgbClr val="0000FF"/>
                </a:solidFill>
                <a:latin typeface="Times New Roman" panose="02020603050405020304" pitchFamily="18" charset="0"/>
              </a:rPr>
              <a:t> 9 </a:t>
            </a:r>
            <a:r>
              <a:rPr lang="en-US" altLang="en-US" sz="4000" b="1" i="1" dirty="0" err="1">
                <a:solidFill>
                  <a:srgbClr val="0000FF"/>
                </a:solidFill>
                <a:latin typeface="Times New Roman" panose="02020603050405020304" pitchFamily="18" charset="0"/>
              </a:rPr>
              <a:t>năm</a:t>
            </a:r>
            <a:r>
              <a:rPr lang="en-US" altLang="en-US" sz="4000" b="1" i="1" dirty="0">
                <a:solidFill>
                  <a:srgbClr val="0000FF"/>
                </a:solidFill>
                <a:latin typeface="Times New Roman" panose="02020603050405020304" pitchFamily="18" charset="0"/>
              </a:rPr>
              <a:t> </a:t>
            </a:r>
            <a:r>
              <a:rPr lang="en-US" altLang="en-US" sz="4000" b="1" i="1" dirty="0">
                <a:solidFill>
                  <a:srgbClr val="0000FF"/>
                </a:solidFill>
                <a:latin typeface="Times New Roman" panose="02020603050405020304" pitchFamily="18" charset="0"/>
              </a:rPr>
              <a:t>2021</a:t>
            </a:r>
          </a:p>
          <a:p>
            <a:pPr algn="ctr">
              <a:spcBef>
                <a:spcPts val="450"/>
              </a:spcBef>
            </a:pPr>
            <a:r>
              <a:rPr lang="en-US" altLang="en-US" sz="4000" b="1" u="sng" dirty="0">
                <a:solidFill>
                  <a:srgbClr val="FF0000"/>
                </a:solidFill>
                <a:latin typeface="Times New Roman" panose="02020603050405020304" pitchFamily="18" charset="0"/>
              </a:rPr>
              <a:t>TỰ NHIÊN-XÃ HỘI</a:t>
            </a:r>
            <a:r>
              <a:rPr lang="vi-VN" altLang="en-US" sz="4000" b="1" u="sng" dirty="0">
                <a:solidFill>
                  <a:srgbClr val="FF0000"/>
                </a:solidFill>
                <a:latin typeface="Times New Roman" panose="02020603050405020304" pitchFamily="18" charset="0"/>
              </a:rPr>
              <a:t/>
            </a:r>
            <a:br>
              <a:rPr lang="vi-VN" altLang="en-US" sz="4000" b="1" u="sng" dirty="0">
                <a:solidFill>
                  <a:srgbClr val="FF0000"/>
                </a:solidFill>
                <a:latin typeface="Times New Roman" panose="02020603050405020304" pitchFamily="18" charset="0"/>
              </a:rPr>
            </a:br>
            <a:r>
              <a:rPr lang="vi-VN" altLang="en-US" sz="2700" b="1" u="sng" dirty="0">
                <a:solidFill>
                  <a:srgbClr val="FF0000"/>
                </a:solidFill>
                <a:latin typeface="Times New Roman" panose="02020603050405020304" pitchFamily="18" charset="0"/>
              </a:rPr>
              <a:t> </a:t>
            </a:r>
            <a:r>
              <a:rPr lang="vi-VN" altLang="en-US" sz="4000" b="1" dirty="0">
                <a:solidFill>
                  <a:srgbClr val="0000CC"/>
                </a:solidFill>
                <a:latin typeface="Times New Roman" panose="02020603050405020304" pitchFamily="18" charset="0"/>
              </a:rPr>
              <a:t>Bài 1: Hoạt động thở và cơ quan </a:t>
            </a:r>
            <a:r>
              <a:rPr lang="vi-VN" altLang="en-US" sz="4000" b="1" dirty="0" smtClean="0">
                <a:solidFill>
                  <a:srgbClr val="0000CC"/>
                </a:solidFill>
                <a:latin typeface="Times New Roman" panose="02020603050405020304" pitchFamily="18" charset="0"/>
              </a:rPr>
              <a:t>hô hấp</a:t>
            </a:r>
          </a:p>
          <a:p>
            <a:pPr algn="ctr">
              <a:spcBef>
                <a:spcPts val="450"/>
              </a:spcBef>
            </a:pPr>
            <a:r>
              <a:rPr lang="vi-VN" altLang="en-US" sz="4000" b="1" dirty="0" smtClean="0">
                <a:solidFill>
                  <a:srgbClr val="0000CC"/>
                </a:solidFill>
                <a:latin typeface="Times New Roman" panose="02020603050405020304" pitchFamily="18" charset="0"/>
              </a:rPr>
              <a:t>Bài 2: Nên thở như thế nào ?</a:t>
            </a:r>
            <a:endParaRPr lang="en-US" altLang="en-US" sz="4000" b="1" dirty="0">
              <a:solidFill>
                <a:srgbClr val="0000CC"/>
              </a:solidFill>
              <a:latin typeface="Times New Roman" panose="02020603050405020304" pitchFamily="18" charset="0"/>
            </a:endParaRPr>
          </a:p>
        </p:txBody>
      </p:sp>
    </p:spTree>
    <p:extLst>
      <p:ext uri="{BB962C8B-B14F-4D97-AF65-F5344CB8AC3E}">
        <p14:creationId xmlns:p14="http://schemas.microsoft.com/office/powerpoint/2010/main" val="1029824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50000">
              <a:srgbClr val="CCECFF"/>
            </a:gs>
            <a:gs pos="100000">
              <a:srgbClr val="FFFFFF"/>
            </a:gs>
          </a:gsLst>
          <a:lin ang="5400000" scaled="1"/>
        </a:gradFill>
        <a:effectLst/>
      </p:bgPr>
    </p:bg>
    <p:spTree>
      <p:nvGrpSpPr>
        <p:cNvPr id="1" name=""/>
        <p:cNvGrpSpPr/>
        <p:nvPr/>
      </p:nvGrpSpPr>
      <p:grpSpPr>
        <a:xfrm>
          <a:off x="0" y="0"/>
          <a:ext cx="0" cy="0"/>
          <a:chOff x="0" y="0"/>
          <a:chExt cx="0" cy="0"/>
        </a:xfrm>
      </p:grpSpPr>
      <p:sp>
        <p:nvSpPr>
          <p:cNvPr id="44038" name="Text Box 12">
            <a:extLst>
              <a:ext uri="{FF2B5EF4-FFF2-40B4-BE49-F238E27FC236}">
                <a16:creationId xmlns:a16="http://schemas.microsoft.com/office/drawing/2014/main" id="{C7704771-0B87-44BF-93DA-358AD92F15F5}"/>
              </a:ext>
            </a:extLst>
          </p:cNvPr>
          <p:cNvSpPr txBox="1">
            <a:spLocks noChangeArrowheads="1"/>
          </p:cNvSpPr>
          <p:nvPr/>
        </p:nvSpPr>
        <p:spPr bwMode="auto">
          <a:xfrm>
            <a:off x="2286000" y="241918"/>
            <a:ext cx="7010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4400" b="1" dirty="0" err="1">
                <a:solidFill>
                  <a:srgbClr val="FF0000"/>
                </a:solidFill>
                <a:latin typeface="Times New Roman" panose="02020603050405020304" pitchFamily="18" charset="0"/>
                <a:cs typeface="Times New Roman" panose="02020603050405020304" pitchFamily="18" charset="0"/>
              </a:rPr>
              <a:t>Các</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biểu</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trưng</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của</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Đội</a:t>
            </a: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pic>
        <p:nvPicPr>
          <p:cNvPr id="22541" name="Picture 13" descr="co-Doi">
            <a:extLst>
              <a:ext uri="{FF2B5EF4-FFF2-40B4-BE49-F238E27FC236}">
                <a16:creationId xmlns:a16="http://schemas.microsoft.com/office/drawing/2014/main" id="{D882D3C0-E207-4B26-93B4-ABB3E0AAC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306" y="1886961"/>
            <a:ext cx="6298017" cy="403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2" name="Text Box 14">
            <a:extLst>
              <a:ext uri="{FF2B5EF4-FFF2-40B4-BE49-F238E27FC236}">
                <a16:creationId xmlns:a16="http://schemas.microsoft.com/office/drawing/2014/main" id="{21B4C010-CB2A-4624-A868-8740C57BB22C}"/>
              </a:ext>
            </a:extLst>
          </p:cNvPr>
          <p:cNvSpPr txBox="1">
            <a:spLocks noChangeArrowheads="1"/>
          </p:cNvSpPr>
          <p:nvPr/>
        </p:nvSpPr>
        <p:spPr bwMode="auto">
          <a:xfrm>
            <a:off x="3106017" y="1166497"/>
            <a:ext cx="269470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4400" b="1" dirty="0" err="1">
                <a:solidFill>
                  <a:srgbClr val="0000CC"/>
                </a:solidFill>
                <a:latin typeface="Times New Roman" panose="02020603050405020304" pitchFamily="18" charset="0"/>
                <a:cs typeface="Times New Roman" panose="02020603050405020304" pitchFamily="18" charset="0"/>
              </a:rPr>
              <a:t>Cờ</a:t>
            </a:r>
            <a:r>
              <a:rPr lang="en-US" altLang="en-US" sz="4400" b="1" dirty="0">
                <a:solidFill>
                  <a:srgbClr val="0000CC"/>
                </a:solidFill>
                <a:latin typeface="Times New Roman" panose="02020603050405020304" pitchFamily="18" charset="0"/>
                <a:cs typeface="Times New Roman" panose="02020603050405020304" pitchFamily="18" charset="0"/>
              </a:rPr>
              <a:t> </a:t>
            </a:r>
            <a:r>
              <a:rPr lang="en-US" altLang="en-US" sz="4400" b="1" dirty="0" err="1">
                <a:solidFill>
                  <a:srgbClr val="0000CC"/>
                </a:solidFill>
                <a:latin typeface="Times New Roman" panose="02020603050405020304" pitchFamily="18" charset="0"/>
                <a:cs typeface="Times New Roman" panose="02020603050405020304" pitchFamily="18" charset="0"/>
              </a:rPr>
              <a:t>Đội</a:t>
            </a:r>
            <a:endParaRPr lang="en-US" altLang="en-US" sz="4400" b="1" dirty="0">
              <a:solidFill>
                <a:srgbClr val="0000CC"/>
              </a:solidFill>
              <a:latin typeface="Times New Roman" panose="02020603050405020304" pitchFamily="18" charset="0"/>
              <a:cs typeface="Times New Roman" panose="02020603050405020304" pitchFamily="18" charset="0"/>
            </a:endParaRPr>
          </a:p>
        </p:txBody>
      </p:sp>
      <p:pic>
        <p:nvPicPr>
          <p:cNvPr id="14" name="Picture 6" descr="huyhieu_doi">
            <a:extLst>
              <a:ext uri="{FF2B5EF4-FFF2-40B4-BE49-F238E27FC236}">
                <a16:creationId xmlns:a16="http://schemas.microsoft.com/office/drawing/2014/main" id="{8BFD27F2-A3A0-45FA-8446-0FCFC4F664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013" y="1835250"/>
            <a:ext cx="448484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F6D618DA-E8D9-41CB-A5B6-224C3EE66A3B}"/>
              </a:ext>
            </a:extLst>
          </p:cNvPr>
          <p:cNvSpPr txBox="1">
            <a:spLocks noChangeArrowheads="1"/>
          </p:cNvSpPr>
          <p:nvPr/>
        </p:nvSpPr>
        <p:spPr bwMode="auto">
          <a:xfrm>
            <a:off x="1524000" y="1079640"/>
            <a:ext cx="39889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altLang="en-US" sz="4000" b="1" dirty="0">
                <a:latin typeface="VNI-Times" pitchFamily="2" charset="0"/>
              </a:rPr>
              <a:t>* </a:t>
            </a:r>
            <a:r>
              <a:rPr lang="en-US" altLang="en-US" sz="4000" b="1" dirty="0" err="1">
                <a:solidFill>
                  <a:srgbClr val="FF0000"/>
                </a:solidFill>
                <a:latin typeface="VNI-Times" pitchFamily="2" charset="0"/>
              </a:rPr>
              <a:t>Huy</a:t>
            </a:r>
            <a:r>
              <a:rPr lang="en-US" altLang="en-US" sz="4000" b="1" dirty="0">
                <a:solidFill>
                  <a:srgbClr val="FF0000"/>
                </a:solidFill>
                <a:latin typeface="VNI-Times" pitchFamily="2" charset="0"/>
              </a:rPr>
              <a:t> </a:t>
            </a:r>
            <a:r>
              <a:rPr lang="en-US" altLang="en-US" sz="4000" b="1" dirty="0" err="1">
                <a:solidFill>
                  <a:srgbClr val="FF0000"/>
                </a:solidFill>
                <a:latin typeface="VNI-Times" pitchFamily="2" charset="0"/>
              </a:rPr>
              <a:t>hieäu</a:t>
            </a:r>
            <a:r>
              <a:rPr lang="en-US" altLang="en-US" sz="4000" b="1" dirty="0">
                <a:solidFill>
                  <a:srgbClr val="FF0000"/>
                </a:solidFill>
                <a:latin typeface="VNI-Times" pitchFamily="2" charset="0"/>
              </a:rPr>
              <a:t> </a:t>
            </a:r>
            <a:r>
              <a:rPr lang="en-US" altLang="en-US" sz="4000" b="1" dirty="0" err="1" smtClean="0">
                <a:solidFill>
                  <a:srgbClr val="FF0000"/>
                </a:solidFill>
                <a:latin typeface="VNI-Times" pitchFamily="2" charset="0"/>
              </a:rPr>
              <a:t>Ñoäi</a:t>
            </a:r>
            <a:endParaRPr lang="en-US" altLang="en-US" sz="4000" b="1" dirty="0">
              <a:solidFill>
                <a:srgbClr val="0000CC"/>
              </a:solidFill>
              <a:latin typeface="VNI-Times" pitchFamily="2" charset="0"/>
            </a:endParaRPr>
          </a:p>
        </p:txBody>
      </p:sp>
      <p:sp>
        <p:nvSpPr>
          <p:cNvPr id="19" name="TextBox 18">
            <a:extLst>
              <a:ext uri="{FF2B5EF4-FFF2-40B4-BE49-F238E27FC236}">
                <a16:creationId xmlns:a16="http://schemas.microsoft.com/office/drawing/2014/main" id="{F6D618DA-E8D9-41CB-A5B6-224C3EE66A3B}"/>
              </a:ext>
            </a:extLst>
          </p:cNvPr>
          <p:cNvSpPr txBox="1">
            <a:spLocks noChangeArrowheads="1"/>
          </p:cNvSpPr>
          <p:nvPr/>
        </p:nvSpPr>
        <p:spPr bwMode="auto">
          <a:xfrm>
            <a:off x="5375802" y="2013436"/>
            <a:ext cx="635899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altLang="en-US" sz="4000" b="1" dirty="0">
                <a:latin typeface="VNI-Times" pitchFamily="2" charset="0"/>
              </a:rPr>
              <a:t>* </a:t>
            </a:r>
            <a:r>
              <a:rPr lang="en-US" altLang="en-US" sz="4000" b="1" dirty="0" err="1">
                <a:solidFill>
                  <a:srgbClr val="0000CC"/>
                </a:solidFill>
                <a:latin typeface="VNI-Times" pitchFamily="2" charset="0"/>
              </a:rPr>
              <a:t>Huy</a:t>
            </a:r>
            <a:r>
              <a:rPr lang="en-US" altLang="en-US" sz="4000" b="1" dirty="0">
                <a:solidFill>
                  <a:srgbClr val="0000CC"/>
                </a:solidFill>
                <a:latin typeface="VNI-Times" pitchFamily="2" charset="0"/>
              </a:rPr>
              <a:t> </a:t>
            </a:r>
            <a:r>
              <a:rPr lang="en-US" altLang="en-US" sz="4000" b="1" dirty="0" err="1">
                <a:solidFill>
                  <a:srgbClr val="0000CC"/>
                </a:solidFill>
                <a:latin typeface="VNI-Times" pitchFamily="2" charset="0"/>
              </a:rPr>
              <a:t>hieäu</a:t>
            </a:r>
            <a:r>
              <a:rPr lang="en-US" altLang="en-US" sz="4000" b="1" dirty="0">
                <a:solidFill>
                  <a:srgbClr val="0000CC"/>
                </a:solidFill>
                <a:latin typeface="VNI-Times" pitchFamily="2" charset="0"/>
              </a:rPr>
              <a:t> </a:t>
            </a:r>
            <a:r>
              <a:rPr lang="en-US" altLang="en-US" sz="4000" b="1" dirty="0" err="1">
                <a:solidFill>
                  <a:srgbClr val="0000CC"/>
                </a:solidFill>
                <a:latin typeface="VNI-Times" pitchFamily="2" charset="0"/>
              </a:rPr>
              <a:t>Ñoä</a:t>
            </a:r>
            <a:r>
              <a:rPr lang="vi-VN" altLang="en-US" sz="4000" b="1" dirty="0">
                <a:solidFill>
                  <a:srgbClr val="0000CC"/>
                </a:solidFill>
                <a:latin typeface="VNI-Times" pitchFamily="2" charset="0"/>
              </a:rPr>
              <a:t>i </a:t>
            </a:r>
            <a:r>
              <a:rPr lang="vi-VN" altLang="en-US" sz="4000" b="1" dirty="0">
                <a:solidFill>
                  <a:srgbClr val="0000CC"/>
                </a:solidFill>
                <a:latin typeface="Times New Roman" panose="02020603050405020304" pitchFamily="18" charset="0"/>
                <a:cs typeface="Times New Roman" panose="02020603050405020304" pitchFamily="18" charset="0"/>
              </a:rPr>
              <a:t>có</a:t>
            </a:r>
            <a:r>
              <a:rPr lang="vi-VN" altLang="en-US" sz="4000" b="1" dirty="0">
                <a:solidFill>
                  <a:srgbClr val="0000CC"/>
                </a:solidFill>
                <a:latin typeface="VNI-Times" pitchFamily="2" charset="0"/>
              </a:rPr>
              <a:t> hình </a:t>
            </a:r>
            <a:r>
              <a:rPr lang="vi-VN" altLang="en-US" sz="4000" b="1" dirty="0">
                <a:solidFill>
                  <a:srgbClr val="0000CC"/>
                </a:solidFill>
                <a:latin typeface="Times New Roman" panose="02020603050405020304" pitchFamily="18" charset="0"/>
                <a:cs typeface="Times New Roman" panose="02020603050405020304" pitchFamily="18" charset="0"/>
              </a:rPr>
              <a:t>tròn,</a:t>
            </a:r>
            <a:r>
              <a:rPr lang="vi-VN" altLang="en-US" sz="4000" b="1" dirty="0">
                <a:solidFill>
                  <a:srgbClr val="0000CC"/>
                </a:solidFill>
                <a:latin typeface="VNI-Times" pitchFamily="2" charset="0"/>
              </a:rPr>
              <a:t> </a:t>
            </a:r>
            <a:r>
              <a:rPr lang="vi-VN" altLang="en-US" sz="4000" b="1" dirty="0">
                <a:solidFill>
                  <a:srgbClr val="0000CC"/>
                </a:solidFill>
                <a:latin typeface="Times New Roman" panose="02020603050405020304" pitchFamily="18" charset="0"/>
                <a:cs typeface="Times New Roman" panose="02020603050405020304" pitchFamily="18" charset="0"/>
              </a:rPr>
              <a:t>có</a:t>
            </a:r>
            <a:r>
              <a:rPr lang="vi-VN" altLang="en-US" sz="4000" b="1" dirty="0">
                <a:solidFill>
                  <a:srgbClr val="0000CC"/>
                </a:solidFill>
                <a:latin typeface="Times New Roman" panose="02020603050405020304" pitchFamily="18" charset="0"/>
              </a:rPr>
              <a:t> </a:t>
            </a:r>
            <a:r>
              <a:rPr lang="en-US" altLang="en-US" sz="4000" b="1" dirty="0" err="1">
                <a:solidFill>
                  <a:srgbClr val="0000CC"/>
                </a:solidFill>
                <a:latin typeface="VNI-Times" pitchFamily="2" charset="0"/>
              </a:rPr>
              <a:t>moät</a:t>
            </a:r>
            <a:r>
              <a:rPr lang="en-US" altLang="en-US" sz="4000" b="1" dirty="0">
                <a:solidFill>
                  <a:srgbClr val="0000CC"/>
                </a:solidFill>
                <a:latin typeface="VNI-Times" pitchFamily="2" charset="0"/>
              </a:rPr>
              <a:t> </a:t>
            </a:r>
            <a:r>
              <a:rPr lang="en-US" altLang="en-US" sz="4000" b="1" dirty="0" err="1">
                <a:solidFill>
                  <a:srgbClr val="0000CC"/>
                </a:solidFill>
                <a:latin typeface="VNI-Times" pitchFamily="2" charset="0"/>
              </a:rPr>
              <a:t>buùp</a:t>
            </a:r>
            <a:r>
              <a:rPr lang="en-US" altLang="en-US" sz="4000" b="1" dirty="0">
                <a:solidFill>
                  <a:srgbClr val="0000CC"/>
                </a:solidFill>
                <a:latin typeface="VNI-Times" pitchFamily="2" charset="0"/>
              </a:rPr>
              <a:t> </a:t>
            </a:r>
            <a:r>
              <a:rPr lang="en-US" altLang="en-US" sz="4000" b="1" dirty="0" err="1">
                <a:solidFill>
                  <a:srgbClr val="0000CC"/>
                </a:solidFill>
                <a:latin typeface="VNI-Times" pitchFamily="2" charset="0"/>
              </a:rPr>
              <a:t>maêng</a:t>
            </a:r>
            <a:r>
              <a:rPr lang="vi-VN" altLang="en-US" sz="4000" b="1" dirty="0">
                <a:solidFill>
                  <a:srgbClr val="0000CC"/>
                </a:solidFill>
                <a:latin typeface="VNI-Times" pitchFamily="2" charset="0"/>
              </a:rPr>
              <a:t> non</a:t>
            </a:r>
            <a:r>
              <a:rPr lang="en-US" altLang="en-US" sz="4000" b="1" dirty="0">
                <a:solidFill>
                  <a:srgbClr val="0000CC"/>
                </a:solidFill>
                <a:latin typeface="VNI-Times" pitchFamily="2" charset="0"/>
              </a:rPr>
              <a:t> </a:t>
            </a:r>
            <a:r>
              <a:rPr lang="en-US" altLang="en-US" sz="4000" b="1" dirty="0" err="1">
                <a:solidFill>
                  <a:srgbClr val="0000CC"/>
                </a:solidFill>
                <a:latin typeface="VNI-Times" pitchFamily="2" charset="0"/>
              </a:rPr>
              <a:t>khoûe</a:t>
            </a:r>
            <a:r>
              <a:rPr lang="en-US" altLang="en-US" sz="4000" b="1" dirty="0">
                <a:solidFill>
                  <a:srgbClr val="0000CC"/>
                </a:solidFill>
                <a:latin typeface="VNI-Times" pitchFamily="2" charset="0"/>
              </a:rPr>
              <a:t> </a:t>
            </a:r>
            <a:r>
              <a:rPr lang="en-US" altLang="en-US" sz="4000" b="1" dirty="0" err="1">
                <a:solidFill>
                  <a:srgbClr val="0000CC"/>
                </a:solidFill>
                <a:latin typeface="VNI-Times" pitchFamily="2" charset="0"/>
              </a:rPr>
              <a:t>maïnh</a:t>
            </a:r>
            <a:r>
              <a:rPr lang="en-US" altLang="en-US" sz="4000" b="1" dirty="0">
                <a:solidFill>
                  <a:srgbClr val="0000CC"/>
                </a:solidFill>
                <a:latin typeface="VNI-Times" pitchFamily="2" charset="0"/>
              </a:rPr>
              <a:t> </a:t>
            </a:r>
            <a:r>
              <a:rPr lang="en-US" altLang="en-US" sz="4000" b="1" dirty="0" err="1">
                <a:solidFill>
                  <a:srgbClr val="0000CC"/>
                </a:solidFill>
                <a:latin typeface="VNI-Times" pitchFamily="2" charset="0"/>
              </a:rPr>
              <a:t>treân</a:t>
            </a:r>
            <a:r>
              <a:rPr lang="en-US" altLang="en-US" sz="4000" b="1" dirty="0">
                <a:solidFill>
                  <a:srgbClr val="0000CC"/>
                </a:solidFill>
                <a:latin typeface="VNI-Times" pitchFamily="2" charset="0"/>
              </a:rPr>
              <a:t> </a:t>
            </a:r>
            <a:r>
              <a:rPr lang="en-US" altLang="en-US" sz="4000" b="1" dirty="0" err="1">
                <a:solidFill>
                  <a:srgbClr val="0000CC"/>
                </a:solidFill>
                <a:latin typeface="VNI-Times" pitchFamily="2" charset="0"/>
              </a:rPr>
              <a:t>neàn</a:t>
            </a:r>
            <a:r>
              <a:rPr lang="en-US" altLang="en-US" sz="4000" b="1" dirty="0">
                <a:solidFill>
                  <a:srgbClr val="0000CC"/>
                </a:solidFill>
                <a:latin typeface="VNI-Times" pitchFamily="2" charset="0"/>
              </a:rPr>
              <a:t> </a:t>
            </a:r>
            <a:r>
              <a:rPr lang="en-US" altLang="en-US" sz="4000" b="1" dirty="0" err="1">
                <a:solidFill>
                  <a:srgbClr val="0000CC"/>
                </a:solidFill>
                <a:latin typeface="VNI-Times" pitchFamily="2" charset="0"/>
              </a:rPr>
              <a:t>côø</a:t>
            </a:r>
            <a:r>
              <a:rPr lang="en-US" altLang="en-US" sz="4000" b="1" dirty="0">
                <a:solidFill>
                  <a:srgbClr val="0000CC"/>
                </a:solidFill>
                <a:latin typeface="VNI-Times" pitchFamily="2" charset="0"/>
              </a:rPr>
              <a:t> </a:t>
            </a:r>
            <a:r>
              <a:rPr lang="en-US" altLang="en-US" sz="4000" b="1" dirty="0" err="1">
                <a:solidFill>
                  <a:srgbClr val="0000CC"/>
                </a:solidFill>
                <a:latin typeface="VNI-Times" pitchFamily="2" charset="0"/>
              </a:rPr>
              <a:t>Toå</a:t>
            </a:r>
            <a:r>
              <a:rPr lang="en-US" altLang="en-US" sz="4000" b="1" dirty="0">
                <a:solidFill>
                  <a:srgbClr val="0000CC"/>
                </a:solidFill>
                <a:latin typeface="VNI-Times" pitchFamily="2" charset="0"/>
              </a:rPr>
              <a:t> </a:t>
            </a:r>
            <a:r>
              <a:rPr lang="en-US" altLang="en-US" sz="4000" b="1" dirty="0" err="1">
                <a:solidFill>
                  <a:srgbClr val="0000CC"/>
                </a:solidFill>
                <a:latin typeface="VNI-Times" pitchFamily="2" charset="0"/>
              </a:rPr>
              <a:t>quoác</a:t>
            </a:r>
            <a:r>
              <a:rPr lang="en-US" altLang="en-US" sz="4000" b="1" dirty="0">
                <a:solidFill>
                  <a:srgbClr val="0000CC"/>
                </a:solidFill>
                <a:latin typeface="VNI-Times" pitchFamily="2" charset="0"/>
              </a:rPr>
              <a:t>.</a:t>
            </a:r>
            <a:r>
              <a:rPr lang="vi-VN" altLang="en-US" sz="4000" b="1" dirty="0">
                <a:solidFill>
                  <a:srgbClr val="0000CC"/>
                </a:solidFill>
                <a:latin typeface="VNI-Times" pitchFamily="2" charset="0"/>
              </a:rPr>
              <a:t> Phía dưới </a:t>
            </a:r>
            <a:r>
              <a:rPr lang="vi-VN" altLang="en-US" sz="4000" b="1" dirty="0">
                <a:solidFill>
                  <a:srgbClr val="0000CC"/>
                </a:solidFill>
                <a:latin typeface="Times New Roman" panose="02020603050405020304" pitchFamily="18" charset="0"/>
                <a:cs typeface="Times New Roman" panose="02020603050405020304" pitchFamily="18" charset="0"/>
              </a:rPr>
              <a:t>là </a:t>
            </a:r>
            <a:r>
              <a:rPr lang="vi-VN" altLang="en-US" sz="4000" b="1" dirty="0">
                <a:solidFill>
                  <a:srgbClr val="0000CC"/>
                </a:solidFill>
                <a:latin typeface="VNI-Times" pitchFamily="2" charset="0"/>
              </a:rPr>
              <a:t>khẩu hiệu sẵn </a:t>
            </a:r>
            <a:r>
              <a:rPr lang="vi-VN" altLang="en-US" sz="4000" b="1" dirty="0">
                <a:solidFill>
                  <a:srgbClr val="0000CC"/>
                </a:solidFill>
                <a:latin typeface="Times New Roman" panose="02020603050405020304" pitchFamily="18" charset="0"/>
                <a:cs typeface="Times New Roman" panose="02020603050405020304" pitchFamily="18" charset="0"/>
              </a:rPr>
              <a:t>sàng.</a:t>
            </a:r>
            <a:endParaRPr lang="en-US" altLang="en-US" sz="40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advTm="18069">
        <p:circle/>
      </p:transition>
    </mc:Choice>
    <mc:Fallback xmlns="">
      <p:transition spd="slow" advTm="18069">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541"/>
                                        </p:tgtEl>
                                        <p:attrNameLst>
                                          <p:attrName>style.visibility</p:attrName>
                                        </p:attrNameLst>
                                      </p:cBhvr>
                                      <p:to>
                                        <p:strVal val="visible"/>
                                      </p:to>
                                    </p:set>
                                    <p:animEffect transition="in" filter="circle(in)">
                                      <p:cBhvr>
                                        <p:cTn id="7" dur="2000"/>
                                        <p:tgtEl>
                                          <p:spTgt spid="2254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2542"/>
                                        </p:tgtEl>
                                        <p:attrNameLst>
                                          <p:attrName>style.visibility</p:attrName>
                                        </p:attrNameLst>
                                      </p:cBhvr>
                                      <p:to>
                                        <p:strVal val="visible"/>
                                      </p:to>
                                    </p:set>
                                    <p:animEffect transition="in" filter="circle(in)">
                                      <p:cBhvr>
                                        <p:cTn id="10" dur="2000"/>
                                        <p:tgtEl>
                                          <p:spTgt spid="2254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2541"/>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254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2" grpId="0"/>
      <p:bldP spid="22542" grpId="1"/>
      <p:bldP spid="15"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 Box 12">
            <a:extLst>
              <a:ext uri="{FF2B5EF4-FFF2-40B4-BE49-F238E27FC236}">
                <a16:creationId xmlns:a16="http://schemas.microsoft.com/office/drawing/2014/main" id="{C7704771-0B87-44BF-93DA-358AD92F15F5}"/>
              </a:ext>
            </a:extLst>
          </p:cNvPr>
          <p:cNvSpPr txBox="1">
            <a:spLocks noChangeArrowheads="1"/>
          </p:cNvSpPr>
          <p:nvPr/>
        </p:nvSpPr>
        <p:spPr bwMode="auto">
          <a:xfrm>
            <a:off x="2286000" y="241918"/>
            <a:ext cx="7010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4400" b="1" dirty="0" err="1">
                <a:solidFill>
                  <a:srgbClr val="FF0000"/>
                </a:solidFill>
                <a:latin typeface="Times New Roman" panose="02020603050405020304" pitchFamily="18" charset="0"/>
                <a:cs typeface="Times New Roman" panose="02020603050405020304" pitchFamily="18" charset="0"/>
              </a:rPr>
              <a:t>Các</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biểu</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trưng</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của</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Đội</a:t>
            </a: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sp>
        <p:nvSpPr>
          <p:cNvPr id="5" name="AutoShape 12">
            <a:extLst>
              <a:ext uri="{FF2B5EF4-FFF2-40B4-BE49-F238E27FC236}">
                <a16:creationId xmlns:a16="http://schemas.microsoft.com/office/drawing/2014/main" id="{84F59788-8992-4B34-8F72-326BAA28FD67}"/>
              </a:ext>
            </a:extLst>
          </p:cNvPr>
          <p:cNvSpPr>
            <a:spLocks noChangeArrowheads="1"/>
          </p:cNvSpPr>
          <p:nvPr/>
        </p:nvSpPr>
        <p:spPr bwMode="auto">
          <a:xfrm rot="10800000">
            <a:off x="3048000" y="1904998"/>
            <a:ext cx="5448300" cy="1462863"/>
          </a:xfrm>
          <a:prstGeom prst="triangle">
            <a:avLst>
              <a:gd name="adj" fmla="val 49148"/>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6" name="Text Box 9">
            <a:extLst>
              <a:ext uri="{FF2B5EF4-FFF2-40B4-BE49-F238E27FC236}">
                <a16:creationId xmlns:a16="http://schemas.microsoft.com/office/drawing/2014/main" id="{143A93B1-03EC-4A48-9B8F-2D54B36B133F}"/>
              </a:ext>
            </a:extLst>
          </p:cNvPr>
          <p:cNvSpPr txBox="1">
            <a:spLocks noChangeArrowheads="1"/>
          </p:cNvSpPr>
          <p:nvPr/>
        </p:nvSpPr>
        <p:spPr bwMode="auto">
          <a:xfrm>
            <a:off x="1066800" y="3663770"/>
            <a:ext cx="10287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4000" b="1" dirty="0" err="1">
                <a:solidFill>
                  <a:srgbClr val="0000CC"/>
                </a:solidFill>
                <a:latin typeface="Times New Roman" panose="02020603050405020304" pitchFamily="18" charset="0"/>
                <a:cs typeface="Times New Roman" panose="02020603050405020304" pitchFamily="18" charset="0"/>
              </a:rPr>
              <a:t>Khăn</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quàng</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smtClean="0">
                <a:solidFill>
                  <a:srgbClr val="0000CC"/>
                </a:solidFill>
                <a:latin typeface="Times New Roman" panose="02020603050405020304" pitchFamily="18" charset="0"/>
                <a:cs typeface="Times New Roman" panose="02020603050405020304" pitchFamily="18" charset="0"/>
              </a:rPr>
              <a:t>đỏ</a:t>
            </a:r>
            <a:r>
              <a:rPr lang="vi-VN" altLang="en-US" sz="4000" b="1" dirty="0">
                <a:solidFill>
                  <a:srgbClr val="0000CC"/>
                </a:solidFill>
                <a:latin typeface="Times New Roman" panose="02020603050405020304" pitchFamily="18" charset="0"/>
                <a:cs typeface="Times New Roman" panose="02020603050405020304" pitchFamily="18" charset="0"/>
              </a:rPr>
              <a:t> </a:t>
            </a:r>
            <a:r>
              <a:rPr lang="vi-VN" altLang="en-US" sz="4000" b="1" dirty="0" smtClean="0">
                <a:solidFill>
                  <a:srgbClr val="0000CC"/>
                </a:solidFill>
                <a:latin typeface="Times New Roman" panose="02020603050405020304" pitchFamily="18" charset="0"/>
                <a:cs typeface="Times New Roman" panose="02020603050405020304" pitchFamily="18" charset="0"/>
              </a:rPr>
              <a:t>màu đỏ, hình tam giác. Đây chính là một phần của lá cờ Tổ quốc Việt Nam</a:t>
            </a:r>
            <a:endParaRPr lang="en-US" altLang="en-US" sz="4000" b="1" dirty="0">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6D618DA-E8D9-41CB-A5B6-224C3EE66A3B}"/>
              </a:ext>
            </a:extLst>
          </p:cNvPr>
          <p:cNvSpPr txBox="1">
            <a:spLocks noChangeArrowheads="1"/>
          </p:cNvSpPr>
          <p:nvPr/>
        </p:nvSpPr>
        <p:spPr bwMode="auto">
          <a:xfrm>
            <a:off x="1156561" y="468550"/>
            <a:ext cx="969935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endParaRPr lang="en-US" altLang="en-US" sz="2400" b="1" dirty="0">
              <a:solidFill>
                <a:srgbClr val="0000CC"/>
              </a:solidFill>
              <a:latin typeface="VNI-Times" pitchFamily="2" charset="0"/>
            </a:endParaRPr>
          </a:p>
          <a:p>
            <a:pPr algn="just" eaLnBrk="1" hangingPunct="1"/>
            <a:r>
              <a:rPr lang="en-US" altLang="en-US" sz="2400" b="1" dirty="0" smtClean="0">
                <a:latin typeface="VNI-Times" pitchFamily="2" charset="0"/>
              </a:rPr>
              <a:t> </a:t>
            </a:r>
            <a:r>
              <a:rPr lang="en-US" altLang="en-US" sz="4000" b="1" dirty="0" smtClean="0">
                <a:solidFill>
                  <a:srgbClr val="FF0000"/>
                </a:solidFill>
                <a:latin typeface="VNI-Times" pitchFamily="2" charset="0"/>
              </a:rPr>
              <a:t>* </a:t>
            </a:r>
            <a:r>
              <a:rPr lang="en-US" altLang="en-US" sz="4000" b="1" dirty="0" err="1">
                <a:solidFill>
                  <a:srgbClr val="FF0000"/>
                </a:solidFill>
                <a:latin typeface="VNI-Times" pitchFamily="2" charset="0"/>
              </a:rPr>
              <a:t>Baøi</a:t>
            </a:r>
            <a:r>
              <a:rPr lang="en-US" altLang="en-US" sz="4000" b="1" dirty="0">
                <a:solidFill>
                  <a:srgbClr val="FF0000"/>
                </a:solidFill>
                <a:latin typeface="VNI-Times" pitchFamily="2" charset="0"/>
              </a:rPr>
              <a:t> </a:t>
            </a:r>
            <a:r>
              <a:rPr lang="en-US" altLang="en-US" sz="4000" b="1" dirty="0" err="1">
                <a:solidFill>
                  <a:srgbClr val="FF0000"/>
                </a:solidFill>
                <a:latin typeface="VNI-Times" pitchFamily="2" charset="0"/>
              </a:rPr>
              <a:t>haùt</a:t>
            </a:r>
            <a:r>
              <a:rPr lang="en-US" altLang="en-US" sz="4000" b="1" dirty="0">
                <a:solidFill>
                  <a:srgbClr val="FF0000"/>
                </a:solidFill>
                <a:latin typeface="VNI-Times" pitchFamily="2" charset="0"/>
              </a:rPr>
              <a:t> </a:t>
            </a:r>
            <a:r>
              <a:rPr lang="en-US" altLang="en-US" sz="4000" b="1" dirty="0" err="1">
                <a:solidFill>
                  <a:srgbClr val="FF0000"/>
                </a:solidFill>
                <a:latin typeface="VNI-Times" pitchFamily="2" charset="0"/>
              </a:rPr>
              <a:t>cuûa</a:t>
            </a:r>
            <a:r>
              <a:rPr lang="en-US" altLang="en-US" sz="4000" b="1" dirty="0">
                <a:solidFill>
                  <a:srgbClr val="FF0000"/>
                </a:solidFill>
                <a:latin typeface="VNI-Times" pitchFamily="2" charset="0"/>
              </a:rPr>
              <a:t> </a:t>
            </a:r>
            <a:r>
              <a:rPr lang="en-US" altLang="en-US" sz="4000" b="1" dirty="0" err="1">
                <a:solidFill>
                  <a:srgbClr val="FF0000"/>
                </a:solidFill>
                <a:latin typeface="VNI-Times" pitchFamily="2" charset="0"/>
              </a:rPr>
              <a:t>Ñoäi</a:t>
            </a:r>
            <a:r>
              <a:rPr lang="en-US" altLang="en-US" sz="4000" b="1" dirty="0">
                <a:solidFill>
                  <a:srgbClr val="3333FF"/>
                </a:solidFill>
                <a:latin typeface="VNI-Times" pitchFamily="2" charset="0"/>
              </a:rPr>
              <a:t> </a:t>
            </a:r>
            <a:endParaRPr lang="en-US" altLang="en-US" sz="4000" b="1" dirty="0">
              <a:solidFill>
                <a:srgbClr val="0000CC"/>
              </a:solidFill>
              <a:latin typeface="VNI-Times" pitchFamily="2" charset="0"/>
            </a:endParaRPr>
          </a:p>
        </p:txBody>
      </p:sp>
      <p:sp>
        <p:nvSpPr>
          <p:cNvPr id="14" name="TextBox 13">
            <a:extLst>
              <a:ext uri="{FF2B5EF4-FFF2-40B4-BE49-F238E27FC236}">
                <a16:creationId xmlns:a16="http://schemas.microsoft.com/office/drawing/2014/main" id="{F6D618DA-E8D9-41CB-A5B6-224C3EE66A3B}"/>
              </a:ext>
            </a:extLst>
          </p:cNvPr>
          <p:cNvSpPr txBox="1">
            <a:spLocks noChangeArrowheads="1"/>
          </p:cNvSpPr>
          <p:nvPr/>
        </p:nvSpPr>
        <p:spPr bwMode="auto">
          <a:xfrm>
            <a:off x="1066799" y="1117550"/>
            <a:ext cx="969935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endParaRPr lang="en-US" altLang="en-US" sz="2400" b="1" dirty="0">
              <a:solidFill>
                <a:srgbClr val="0000CC"/>
              </a:solidFill>
              <a:latin typeface="VNI-Times" pitchFamily="2" charset="0"/>
            </a:endParaRPr>
          </a:p>
          <a:p>
            <a:pPr algn="just" eaLnBrk="1" hangingPunct="1"/>
            <a:r>
              <a:rPr lang="en-US" altLang="en-US" sz="2400" b="1" dirty="0" smtClean="0">
                <a:latin typeface="VNI-Times" pitchFamily="2" charset="0"/>
              </a:rPr>
              <a:t> </a:t>
            </a:r>
            <a:r>
              <a:rPr lang="en-US" altLang="en-US" sz="4000" b="1" dirty="0" smtClean="0">
                <a:solidFill>
                  <a:srgbClr val="FF0000"/>
                </a:solidFill>
                <a:latin typeface="VNI-Times" pitchFamily="2" charset="0"/>
              </a:rPr>
              <a:t>* </a:t>
            </a:r>
            <a:r>
              <a:rPr lang="en-US" altLang="en-US" sz="4000" b="1" dirty="0" err="1">
                <a:solidFill>
                  <a:srgbClr val="FF0000"/>
                </a:solidFill>
                <a:latin typeface="VNI-Times" pitchFamily="2" charset="0"/>
              </a:rPr>
              <a:t>Baøi</a:t>
            </a:r>
            <a:r>
              <a:rPr lang="en-US" altLang="en-US" sz="4000" b="1" dirty="0">
                <a:solidFill>
                  <a:srgbClr val="FF0000"/>
                </a:solidFill>
                <a:latin typeface="VNI-Times" pitchFamily="2" charset="0"/>
              </a:rPr>
              <a:t> </a:t>
            </a:r>
            <a:r>
              <a:rPr lang="en-US" altLang="en-US" sz="4000" b="1" dirty="0" err="1">
                <a:solidFill>
                  <a:srgbClr val="FF0000"/>
                </a:solidFill>
                <a:latin typeface="VNI-Times" pitchFamily="2" charset="0"/>
              </a:rPr>
              <a:t>haùt</a:t>
            </a:r>
            <a:r>
              <a:rPr lang="en-US" altLang="en-US" sz="4000" b="1" dirty="0">
                <a:solidFill>
                  <a:srgbClr val="FF0000"/>
                </a:solidFill>
                <a:latin typeface="VNI-Times" pitchFamily="2" charset="0"/>
              </a:rPr>
              <a:t> </a:t>
            </a:r>
            <a:r>
              <a:rPr lang="en-US" altLang="en-US" sz="4000" b="1" dirty="0" err="1">
                <a:solidFill>
                  <a:srgbClr val="FF0000"/>
                </a:solidFill>
                <a:latin typeface="VNI-Times" pitchFamily="2" charset="0"/>
              </a:rPr>
              <a:t>cuûa</a:t>
            </a:r>
            <a:r>
              <a:rPr lang="en-US" altLang="en-US" sz="4000" b="1" dirty="0">
                <a:solidFill>
                  <a:srgbClr val="FF0000"/>
                </a:solidFill>
                <a:latin typeface="VNI-Times" pitchFamily="2" charset="0"/>
              </a:rPr>
              <a:t> </a:t>
            </a:r>
            <a:r>
              <a:rPr lang="en-US" altLang="en-US" sz="4000" b="1" dirty="0" err="1">
                <a:solidFill>
                  <a:srgbClr val="FF0000"/>
                </a:solidFill>
                <a:latin typeface="VNI-Times" pitchFamily="2" charset="0"/>
              </a:rPr>
              <a:t>Ñoäi</a:t>
            </a:r>
            <a:r>
              <a:rPr lang="en-US" altLang="en-US" sz="4000" b="1" dirty="0">
                <a:solidFill>
                  <a:srgbClr val="3333FF"/>
                </a:solidFill>
                <a:latin typeface="VNI-Times" pitchFamily="2" charset="0"/>
              </a:rPr>
              <a:t> </a:t>
            </a:r>
            <a:r>
              <a:rPr lang="en-US" altLang="en-US" sz="4000" b="1" dirty="0" err="1">
                <a:solidFill>
                  <a:srgbClr val="0000CC"/>
                </a:solidFill>
                <a:latin typeface="VNI-Times" pitchFamily="2" charset="0"/>
              </a:rPr>
              <a:t>laø</a:t>
            </a:r>
            <a:r>
              <a:rPr lang="en-US" altLang="en-US" sz="4000" b="1" dirty="0">
                <a:solidFill>
                  <a:srgbClr val="0000CC"/>
                </a:solidFill>
                <a:latin typeface="VNI-Times" pitchFamily="2" charset="0"/>
              </a:rPr>
              <a:t> </a:t>
            </a:r>
            <a:r>
              <a:rPr lang="en-US" altLang="en-US" sz="4000" b="1" dirty="0" err="1">
                <a:solidFill>
                  <a:srgbClr val="0000CC"/>
                </a:solidFill>
                <a:latin typeface="VNI-Times" pitchFamily="2" charset="0"/>
              </a:rPr>
              <a:t>Ñoäi</a:t>
            </a:r>
            <a:r>
              <a:rPr lang="en-US" altLang="en-US" sz="4000" b="1" dirty="0">
                <a:solidFill>
                  <a:srgbClr val="0000CC"/>
                </a:solidFill>
                <a:latin typeface="VNI-Times" pitchFamily="2" charset="0"/>
              </a:rPr>
              <a:t> ca do </a:t>
            </a:r>
            <a:r>
              <a:rPr lang="en-US" altLang="en-US" sz="4000" b="1" dirty="0" err="1">
                <a:solidFill>
                  <a:srgbClr val="0000CC"/>
                </a:solidFill>
                <a:latin typeface="VNI-Times" pitchFamily="2" charset="0"/>
              </a:rPr>
              <a:t>nhaïc</a:t>
            </a:r>
            <a:r>
              <a:rPr lang="en-US" altLang="en-US" sz="4000" b="1" dirty="0">
                <a:solidFill>
                  <a:srgbClr val="0000CC"/>
                </a:solidFill>
                <a:latin typeface="VNI-Times" pitchFamily="2" charset="0"/>
              </a:rPr>
              <a:t> </a:t>
            </a:r>
            <a:r>
              <a:rPr lang="en-US" altLang="en-US" sz="4000" b="1" dirty="0" err="1">
                <a:solidFill>
                  <a:srgbClr val="0000CC"/>
                </a:solidFill>
                <a:latin typeface="VNI-Times" pitchFamily="2" charset="0"/>
              </a:rPr>
              <a:t>só</a:t>
            </a:r>
            <a:r>
              <a:rPr lang="en-US" altLang="en-US" sz="4000" b="1" dirty="0">
                <a:solidFill>
                  <a:srgbClr val="0000CC"/>
                </a:solidFill>
                <a:latin typeface="VNI-Times" pitchFamily="2" charset="0"/>
              </a:rPr>
              <a:t> </a:t>
            </a:r>
            <a:r>
              <a:rPr lang="en-US" altLang="en-US" sz="4000" b="1" dirty="0" err="1">
                <a:solidFill>
                  <a:srgbClr val="0000CC"/>
                </a:solidFill>
                <a:latin typeface="VNI-Times" pitchFamily="2" charset="0"/>
              </a:rPr>
              <a:t>Phong</a:t>
            </a:r>
            <a:r>
              <a:rPr lang="en-US" altLang="en-US" sz="4000" b="1" dirty="0">
                <a:solidFill>
                  <a:srgbClr val="0000CC"/>
                </a:solidFill>
                <a:latin typeface="VNI-Times" pitchFamily="2" charset="0"/>
              </a:rPr>
              <a:t> </a:t>
            </a:r>
            <a:r>
              <a:rPr lang="en-US" altLang="en-US" sz="4000" b="1" dirty="0" err="1">
                <a:solidFill>
                  <a:srgbClr val="0000CC"/>
                </a:solidFill>
                <a:latin typeface="VNI-Times" pitchFamily="2" charset="0"/>
              </a:rPr>
              <a:t>Nhaõ</a:t>
            </a:r>
            <a:r>
              <a:rPr lang="en-US" altLang="en-US" sz="4000" b="1" dirty="0">
                <a:solidFill>
                  <a:srgbClr val="0000CC"/>
                </a:solidFill>
                <a:latin typeface="VNI-Times" pitchFamily="2" charset="0"/>
              </a:rPr>
              <a:t> </a:t>
            </a:r>
            <a:r>
              <a:rPr lang="en-US" altLang="en-US" sz="4000" b="1" dirty="0" err="1">
                <a:solidFill>
                  <a:srgbClr val="0000CC"/>
                </a:solidFill>
                <a:latin typeface="VNI-Times" pitchFamily="2" charset="0"/>
              </a:rPr>
              <a:t>saùng</a:t>
            </a:r>
            <a:r>
              <a:rPr lang="en-US" altLang="en-US" sz="4000" b="1" dirty="0">
                <a:solidFill>
                  <a:srgbClr val="0000CC"/>
                </a:solidFill>
                <a:latin typeface="VNI-Times" pitchFamily="2" charset="0"/>
              </a:rPr>
              <a:t> </a:t>
            </a:r>
            <a:r>
              <a:rPr lang="en-US" altLang="en-US" sz="4000" b="1" dirty="0" err="1">
                <a:solidFill>
                  <a:srgbClr val="0000CC"/>
                </a:solidFill>
                <a:latin typeface="VNI-Times" pitchFamily="2" charset="0"/>
              </a:rPr>
              <a:t>taùc</a:t>
            </a:r>
            <a:endParaRPr lang="en-US" altLang="en-US" sz="4000" b="1" dirty="0">
              <a:solidFill>
                <a:srgbClr val="0000CC"/>
              </a:solidFill>
              <a:latin typeface="VNI-Times" pitchFamily="2" charset="0"/>
            </a:endParaRPr>
          </a:p>
          <a:p>
            <a:pPr algn="just" eaLnBrk="1" hangingPunct="1"/>
            <a:endParaRPr lang="en-US" altLang="en-US" sz="4000" b="1" dirty="0">
              <a:latin typeface="VNI-Times" pitchFamily="2" charset="0"/>
            </a:endParaRPr>
          </a:p>
        </p:txBody>
      </p:sp>
      <p:sp>
        <p:nvSpPr>
          <p:cNvPr id="15" name="TextBox 14">
            <a:extLst>
              <a:ext uri="{FF2B5EF4-FFF2-40B4-BE49-F238E27FC236}">
                <a16:creationId xmlns:a16="http://schemas.microsoft.com/office/drawing/2014/main" id="{F6D618DA-E8D9-41CB-A5B6-224C3EE66A3B}"/>
              </a:ext>
            </a:extLst>
          </p:cNvPr>
          <p:cNvSpPr txBox="1">
            <a:spLocks noChangeArrowheads="1"/>
          </p:cNvSpPr>
          <p:nvPr/>
        </p:nvSpPr>
        <p:spPr bwMode="auto">
          <a:xfrm>
            <a:off x="1246324" y="2800519"/>
            <a:ext cx="96993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4000" b="1" dirty="0" smtClean="0">
                <a:solidFill>
                  <a:srgbClr val="FF0000"/>
                </a:solidFill>
                <a:latin typeface="VNI-Times" pitchFamily="2" charset="0"/>
              </a:rPr>
              <a:t> </a:t>
            </a:r>
            <a:r>
              <a:rPr lang="en-US" altLang="en-US" sz="4000" b="1" dirty="0" smtClean="0">
                <a:solidFill>
                  <a:srgbClr val="FF0000"/>
                </a:solidFill>
                <a:latin typeface="VNI-Times" pitchFamily="2" charset="0"/>
              </a:rPr>
              <a:t>*</a:t>
            </a:r>
            <a:r>
              <a:rPr lang="vi-VN" altLang="en-US" sz="4000" b="1" dirty="0" smtClean="0">
                <a:solidFill>
                  <a:srgbClr val="FF0000"/>
                </a:solidFill>
                <a:latin typeface="VNI-Times" pitchFamily="2" charset="0"/>
              </a:rPr>
              <a:t> </a:t>
            </a:r>
            <a:r>
              <a:rPr lang="en-US" altLang="en-US" sz="4000" b="1" dirty="0" err="1" smtClean="0">
                <a:solidFill>
                  <a:srgbClr val="FF0000"/>
                </a:solidFill>
                <a:latin typeface="VNI-Times" pitchFamily="2" charset="0"/>
              </a:rPr>
              <a:t>Caùc</a:t>
            </a:r>
            <a:r>
              <a:rPr lang="en-US" altLang="en-US" sz="4000" b="1" dirty="0" smtClean="0">
                <a:solidFill>
                  <a:srgbClr val="FF0000"/>
                </a:solidFill>
                <a:latin typeface="VNI-Times" pitchFamily="2" charset="0"/>
              </a:rPr>
              <a:t> </a:t>
            </a:r>
            <a:r>
              <a:rPr lang="en-US" altLang="en-US" sz="4000" b="1" dirty="0" err="1" smtClean="0">
                <a:solidFill>
                  <a:srgbClr val="FF0000"/>
                </a:solidFill>
                <a:latin typeface="VNI-Times" pitchFamily="2" charset="0"/>
              </a:rPr>
              <a:t>phong</a:t>
            </a:r>
            <a:r>
              <a:rPr lang="en-US" altLang="en-US" sz="4000" b="1" dirty="0" smtClean="0">
                <a:solidFill>
                  <a:srgbClr val="FF0000"/>
                </a:solidFill>
                <a:latin typeface="VNI-Times" pitchFamily="2" charset="0"/>
              </a:rPr>
              <a:t> </a:t>
            </a:r>
            <a:r>
              <a:rPr lang="en-US" altLang="en-US" sz="4000" b="1" dirty="0" err="1" smtClean="0">
                <a:solidFill>
                  <a:srgbClr val="FF0000"/>
                </a:solidFill>
                <a:latin typeface="VNI-Times" pitchFamily="2" charset="0"/>
              </a:rPr>
              <a:t>traøo</a:t>
            </a:r>
            <a:r>
              <a:rPr lang="en-US" altLang="en-US" sz="4000" b="1" dirty="0" smtClean="0">
                <a:solidFill>
                  <a:srgbClr val="FF0000"/>
                </a:solidFill>
                <a:latin typeface="VNI-Times" pitchFamily="2" charset="0"/>
              </a:rPr>
              <a:t> </a:t>
            </a:r>
            <a:r>
              <a:rPr lang="en-US" altLang="en-US" sz="4000" b="1" dirty="0" err="1" smtClean="0">
                <a:solidFill>
                  <a:srgbClr val="FF0000"/>
                </a:solidFill>
                <a:latin typeface="VNI-Times" pitchFamily="2" charset="0"/>
              </a:rPr>
              <a:t>cuûa</a:t>
            </a:r>
            <a:r>
              <a:rPr lang="en-US" altLang="en-US" sz="4000" b="1" dirty="0" smtClean="0">
                <a:solidFill>
                  <a:srgbClr val="FF0000"/>
                </a:solidFill>
                <a:latin typeface="VNI-Times" pitchFamily="2" charset="0"/>
              </a:rPr>
              <a:t> </a:t>
            </a:r>
            <a:r>
              <a:rPr lang="en-US" altLang="en-US" sz="4000" b="1" dirty="0" err="1" smtClean="0">
                <a:solidFill>
                  <a:srgbClr val="FF0000"/>
                </a:solidFill>
                <a:latin typeface="VNI-Times" pitchFamily="2" charset="0"/>
              </a:rPr>
              <a:t>Ñoäi</a:t>
            </a:r>
            <a:r>
              <a:rPr lang="en-US" altLang="en-US" sz="4000" b="1" dirty="0" smtClean="0">
                <a:solidFill>
                  <a:srgbClr val="3333FF"/>
                </a:solidFill>
                <a:latin typeface="VNI-Times" pitchFamily="2" charset="0"/>
              </a:rPr>
              <a:t> </a:t>
            </a:r>
            <a:endParaRPr lang="en-US" altLang="en-US" sz="4000" b="1" dirty="0">
              <a:latin typeface="VNI-Times" pitchFamily="2" charset="0"/>
            </a:endParaRPr>
          </a:p>
        </p:txBody>
      </p:sp>
      <p:sp>
        <p:nvSpPr>
          <p:cNvPr id="16" name="TextBox 15">
            <a:extLst>
              <a:ext uri="{FF2B5EF4-FFF2-40B4-BE49-F238E27FC236}">
                <a16:creationId xmlns:a16="http://schemas.microsoft.com/office/drawing/2014/main" id="{F6D618DA-E8D9-41CB-A5B6-224C3EE66A3B}"/>
              </a:ext>
            </a:extLst>
          </p:cNvPr>
          <p:cNvSpPr txBox="1">
            <a:spLocks noChangeArrowheads="1"/>
          </p:cNvSpPr>
          <p:nvPr/>
        </p:nvSpPr>
        <p:spPr bwMode="auto">
          <a:xfrm>
            <a:off x="1066800" y="3646656"/>
            <a:ext cx="9699351"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4000" b="1" dirty="0" smtClean="0">
                <a:solidFill>
                  <a:srgbClr val="FF0000"/>
                </a:solidFill>
                <a:latin typeface="VNI-Times" pitchFamily="2" charset="0"/>
              </a:rPr>
              <a:t> </a:t>
            </a:r>
            <a:r>
              <a:rPr lang="en-US" altLang="en-US" sz="4000" b="1" dirty="0" smtClean="0">
                <a:solidFill>
                  <a:srgbClr val="FF0000"/>
                </a:solidFill>
                <a:latin typeface="VNI-Times" pitchFamily="2" charset="0"/>
              </a:rPr>
              <a:t>*</a:t>
            </a:r>
            <a:r>
              <a:rPr lang="vi-VN" altLang="en-US" sz="4000" b="1" dirty="0" smtClean="0">
                <a:solidFill>
                  <a:srgbClr val="FF0000"/>
                </a:solidFill>
                <a:latin typeface="VNI-Times" pitchFamily="2" charset="0"/>
              </a:rPr>
              <a:t> </a:t>
            </a:r>
            <a:r>
              <a:rPr lang="en-US" altLang="en-US" sz="4000" b="1" dirty="0" err="1" smtClean="0">
                <a:solidFill>
                  <a:srgbClr val="FF0000"/>
                </a:solidFill>
                <a:latin typeface="VNI-Times" pitchFamily="2" charset="0"/>
              </a:rPr>
              <a:t>Caùc</a:t>
            </a:r>
            <a:r>
              <a:rPr lang="en-US" altLang="en-US" sz="4000" b="1" dirty="0" smtClean="0">
                <a:solidFill>
                  <a:srgbClr val="FF0000"/>
                </a:solidFill>
                <a:latin typeface="VNI-Times" pitchFamily="2" charset="0"/>
              </a:rPr>
              <a:t> </a:t>
            </a:r>
            <a:r>
              <a:rPr lang="en-US" altLang="en-US" sz="4000" b="1" dirty="0" err="1" smtClean="0">
                <a:solidFill>
                  <a:srgbClr val="FF0000"/>
                </a:solidFill>
                <a:latin typeface="VNI-Times" pitchFamily="2" charset="0"/>
              </a:rPr>
              <a:t>phong</a:t>
            </a:r>
            <a:r>
              <a:rPr lang="en-US" altLang="en-US" sz="4000" b="1" dirty="0" smtClean="0">
                <a:solidFill>
                  <a:srgbClr val="FF0000"/>
                </a:solidFill>
                <a:latin typeface="VNI-Times" pitchFamily="2" charset="0"/>
              </a:rPr>
              <a:t> </a:t>
            </a:r>
            <a:r>
              <a:rPr lang="en-US" altLang="en-US" sz="4000" b="1" dirty="0" err="1" smtClean="0">
                <a:solidFill>
                  <a:srgbClr val="FF0000"/>
                </a:solidFill>
                <a:latin typeface="VNI-Times" pitchFamily="2" charset="0"/>
              </a:rPr>
              <a:t>traøo</a:t>
            </a:r>
            <a:r>
              <a:rPr lang="en-US" altLang="en-US" sz="4000" b="1" dirty="0" smtClean="0">
                <a:solidFill>
                  <a:srgbClr val="FF0000"/>
                </a:solidFill>
                <a:latin typeface="VNI-Times" pitchFamily="2" charset="0"/>
              </a:rPr>
              <a:t> </a:t>
            </a:r>
            <a:r>
              <a:rPr lang="en-US" altLang="en-US" sz="4000" b="1" dirty="0" err="1" smtClean="0">
                <a:solidFill>
                  <a:srgbClr val="FF0000"/>
                </a:solidFill>
                <a:latin typeface="VNI-Times" pitchFamily="2" charset="0"/>
              </a:rPr>
              <a:t>cuûa</a:t>
            </a:r>
            <a:r>
              <a:rPr lang="en-US" altLang="en-US" sz="4000" b="1" dirty="0" smtClean="0">
                <a:solidFill>
                  <a:srgbClr val="FF0000"/>
                </a:solidFill>
                <a:latin typeface="VNI-Times" pitchFamily="2" charset="0"/>
              </a:rPr>
              <a:t> </a:t>
            </a:r>
            <a:r>
              <a:rPr lang="en-US" altLang="en-US" sz="4000" b="1" dirty="0" err="1" smtClean="0">
                <a:solidFill>
                  <a:srgbClr val="FF0000"/>
                </a:solidFill>
                <a:latin typeface="VNI-Times" pitchFamily="2" charset="0"/>
              </a:rPr>
              <a:t>Ñoäi</a:t>
            </a:r>
            <a:r>
              <a:rPr lang="en-US" altLang="en-US" sz="4000" b="1" dirty="0" smtClean="0">
                <a:solidFill>
                  <a:srgbClr val="3333FF"/>
                </a:solidFill>
                <a:latin typeface="VNI-Times" pitchFamily="2" charset="0"/>
              </a:rPr>
              <a:t> </a:t>
            </a:r>
            <a:r>
              <a:rPr lang="en-US" altLang="en-US" sz="4000" b="1" dirty="0" err="1" smtClean="0">
                <a:solidFill>
                  <a:srgbClr val="0000CC"/>
                </a:solidFill>
                <a:latin typeface="VNI-Times" pitchFamily="2" charset="0"/>
              </a:rPr>
              <a:t>laø</a:t>
            </a:r>
            <a:r>
              <a:rPr lang="en-US" altLang="en-US" sz="4000" b="1" dirty="0" smtClean="0">
                <a:solidFill>
                  <a:srgbClr val="0000CC"/>
                </a:solidFill>
                <a:latin typeface="VNI-Times" pitchFamily="2" charset="0"/>
              </a:rPr>
              <a:t>: </a:t>
            </a:r>
            <a:r>
              <a:rPr lang="en-US" altLang="en-US" sz="4000" b="1" dirty="0" err="1" smtClean="0">
                <a:solidFill>
                  <a:srgbClr val="0000CC"/>
                </a:solidFill>
                <a:latin typeface="VNI-Times" pitchFamily="2" charset="0"/>
              </a:rPr>
              <a:t>coâng</a:t>
            </a:r>
            <a:r>
              <a:rPr lang="en-US" altLang="en-US" sz="4000" b="1" dirty="0" smtClean="0">
                <a:solidFill>
                  <a:srgbClr val="0000CC"/>
                </a:solidFill>
                <a:latin typeface="VNI-Times" pitchFamily="2" charset="0"/>
              </a:rPr>
              <a:t> </a:t>
            </a:r>
            <a:r>
              <a:rPr lang="en-US" altLang="en-US" sz="4000" b="1" dirty="0" err="1" smtClean="0">
                <a:solidFill>
                  <a:srgbClr val="0000CC"/>
                </a:solidFill>
                <a:latin typeface="VNI-Times" pitchFamily="2" charset="0"/>
              </a:rPr>
              <a:t>taùc</a:t>
            </a:r>
            <a:r>
              <a:rPr lang="en-US" altLang="en-US" sz="4000" b="1" dirty="0" smtClean="0">
                <a:solidFill>
                  <a:srgbClr val="0000CC"/>
                </a:solidFill>
                <a:latin typeface="VNI-Times" pitchFamily="2" charset="0"/>
              </a:rPr>
              <a:t> </a:t>
            </a:r>
            <a:r>
              <a:rPr lang="en-US" altLang="en-US" sz="4000" b="1" dirty="0" err="1" smtClean="0">
                <a:solidFill>
                  <a:srgbClr val="0000CC"/>
                </a:solidFill>
                <a:latin typeface="VNI-Times" pitchFamily="2" charset="0"/>
              </a:rPr>
              <a:t>Traàn</a:t>
            </a:r>
            <a:r>
              <a:rPr lang="en-US" altLang="en-US" sz="4000" b="1" dirty="0" smtClean="0">
                <a:solidFill>
                  <a:srgbClr val="0000CC"/>
                </a:solidFill>
                <a:latin typeface="VNI-Times" pitchFamily="2" charset="0"/>
              </a:rPr>
              <a:t> </a:t>
            </a:r>
            <a:r>
              <a:rPr lang="en-US" altLang="en-US" sz="4000" b="1" dirty="0" err="1" smtClean="0">
                <a:solidFill>
                  <a:srgbClr val="0000CC"/>
                </a:solidFill>
                <a:latin typeface="VNI-Times" pitchFamily="2" charset="0"/>
              </a:rPr>
              <a:t>Quoác</a:t>
            </a:r>
            <a:r>
              <a:rPr lang="en-US" altLang="en-US" sz="4000" b="1" dirty="0" smtClean="0">
                <a:solidFill>
                  <a:srgbClr val="0000CC"/>
                </a:solidFill>
                <a:latin typeface="VNI-Times" pitchFamily="2" charset="0"/>
              </a:rPr>
              <a:t> </a:t>
            </a:r>
            <a:r>
              <a:rPr lang="en-US" altLang="en-US" sz="4000" b="1" dirty="0" err="1" smtClean="0">
                <a:solidFill>
                  <a:srgbClr val="0000CC"/>
                </a:solidFill>
                <a:latin typeface="VNI-Times" pitchFamily="2" charset="0"/>
              </a:rPr>
              <a:t>Toaûn</a:t>
            </a:r>
            <a:r>
              <a:rPr lang="en-US" altLang="en-US" sz="4000" b="1" dirty="0" smtClean="0">
                <a:solidFill>
                  <a:srgbClr val="0000CC"/>
                </a:solidFill>
                <a:latin typeface="VNI-Times" pitchFamily="2" charset="0"/>
              </a:rPr>
              <a:t> (</a:t>
            </a:r>
            <a:r>
              <a:rPr lang="en-US" altLang="en-US" sz="4000" b="1" dirty="0" err="1" smtClean="0">
                <a:solidFill>
                  <a:srgbClr val="0000CC"/>
                </a:solidFill>
                <a:latin typeface="VNI-Times" pitchFamily="2" charset="0"/>
              </a:rPr>
              <a:t>phaùt</a:t>
            </a:r>
            <a:r>
              <a:rPr lang="en-US" altLang="en-US" sz="4000" b="1" dirty="0" smtClean="0">
                <a:solidFill>
                  <a:srgbClr val="0000CC"/>
                </a:solidFill>
                <a:latin typeface="VNI-Times" pitchFamily="2" charset="0"/>
              </a:rPr>
              <a:t> </a:t>
            </a:r>
            <a:r>
              <a:rPr lang="en-US" altLang="en-US" sz="4000" b="1" dirty="0" err="1" smtClean="0">
                <a:solidFill>
                  <a:srgbClr val="0000CC"/>
                </a:solidFill>
                <a:latin typeface="VNI-Times" pitchFamily="2" charset="0"/>
              </a:rPr>
              <a:t>ñoäng</a:t>
            </a:r>
            <a:r>
              <a:rPr lang="en-US" altLang="en-US" sz="4000" b="1" dirty="0" smtClean="0">
                <a:solidFill>
                  <a:srgbClr val="0000CC"/>
                </a:solidFill>
                <a:latin typeface="VNI-Times" pitchFamily="2" charset="0"/>
              </a:rPr>
              <a:t> </a:t>
            </a:r>
            <a:r>
              <a:rPr lang="en-US" altLang="en-US" sz="4000" b="1" dirty="0" err="1" smtClean="0">
                <a:solidFill>
                  <a:srgbClr val="0000CC"/>
                </a:solidFill>
                <a:latin typeface="VNI-Times" pitchFamily="2" charset="0"/>
              </a:rPr>
              <a:t>naêm</a:t>
            </a:r>
            <a:r>
              <a:rPr lang="en-US" altLang="en-US" sz="4000" b="1" dirty="0" smtClean="0">
                <a:solidFill>
                  <a:srgbClr val="0000CC"/>
                </a:solidFill>
                <a:latin typeface="VNI-Times" pitchFamily="2" charset="0"/>
              </a:rPr>
              <a:t> 1947), </a:t>
            </a:r>
            <a:r>
              <a:rPr lang="en-US" altLang="en-US" sz="4000" b="1" dirty="0" err="1" smtClean="0">
                <a:solidFill>
                  <a:srgbClr val="0000CC"/>
                </a:solidFill>
                <a:latin typeface="VNI-Times" pitchFamily="2" charset="0"/>
              </a:rPr>
              <a:t>keá</a:t>
            </a:r>
            <a:r>
              <a:rPr lang="en-US" altLang="en-US" sz="4000" b="1" dirty="0" smtClean="0">
                <a:solidFill>
                  <a:srgbClr val="0000CC"/>
                </a:solidFill>
                <a:latin typeface="VNI-Times" pitchFamily="2" charset="0"/>
              </a:rPr>
              <a:t> </a:t>
            </a:r>
            <a:r>
              <a:rPr lang="en-US" altLang="en-US" sz="4000" b="1" dirty="0" err="1" smtClean="0">
                <a:solidFill>
                  <a:srgbClr val="0000CC"/>
                </a:solidFill>
                <a:latin typeface="VNI-Times" pitchFamily="2" charset="0"/>
              </a:rPr>
              <a:t>hoaïch</a:t>
            </a:r>
            <a:r>
              <a:rPr lang="en-US" altLang="en-US" sz="4000" b="1" dirty="0" smtClean="0">
                <a:solidFill>
                  <a:srgbClr val="0000CC"/>
                </a:solidFill>
                <a:latin typeface="VNI-Times" pitchFamily="2" charset="0"/>
              </a:rPr>
              <a:t> </a:t>
            </a:r>
            <a:r>
              <a:rPr lang="en-US" altLang="en-US" sz="4000" b="1" dirty="0" err="1" smtClean="0">
                <a:solidFill>
                  <a:srgbClr val="0000CC"/>
                </a:solidFill>
                <a:latin typeface="VNI-Times" pitchFamily="2" charset="0"/>
              </a:rPr>
              <a:t>nhoû</a:t>
            </a:r>
            <a:r>
              <a:rPr lang="en-US" altLang="en-US" sz="4000" b="1" dirty="0" smtClean="0">
                <a:solidFill>
                  <a:srgbClr val="0000CC"/>
                </a:solidFill>
                <a:latin typeface="VNI-Times" pitchFamily="2" charset="0"/>
              </a:rPr>
              <a:t> (</a:t>
            </a:r>
            <a:r>
              <a:rPr lang="en-US" altLang="en-US" sz="4000" b="1" dirty="0" err="1" smtClean="0">
                <a:solidFill>
                  <a:srgbClr val="0000CC"/>
                </a:solidFill>
                <a:latin typeface="VNI-Times" pitchFamily="2" charset="0"/>
              </a:rPr>
              <a:t>phaùt</a:t>
            </a:r>
            <a:r>
              <a:rPr lang="en-US" altLang="en-US" sz="4000" b="1" dirty="0" smtClean="0">
                <a:solidFill>
                  <a:srgbClr val="0000CC"/>
                </a:solidFill>
                <a:latin typeface="VNI-Times" pitchFamily="2" charset="0"/>
              </a:rPr>
              <a:t> </a:t>
            </a:r>
            <a:r>
              <a:rPr lang="en-US" altLang="en-US" sz="4000" b="1" dirty="0" err="1" smtClean="0">
                <a:solidFill>
                  <a:srgbClr val="0000CC"/>
                </a:solidFill>
                <a:latin typeface="VNI-Times" pitchFamily="2" charset="0"/>
              </a:rPr>
              <a:t>ñoäng</a:t>
            </a:r>
            <a:r>
              <a:rPr lang="en-US" altLang="en-US" sz="4000" b="1" dirty="0" smtClean="0">
                <a:solidFill>
                  <a:srgbClr val="0000CC"/>
                </a:solidFill>
                <a:latin typeface="VNI-Times" pitchFamily="2" charset="0"/>
              </a:rPr>
              <a:t> </a:t>
            </a:r>
            <a:r>
              <a:rPr lang="en-US" altLang="en-US" sz="4000" b="1" dirty="0" err="1" smtClean="0">
                <a:solidFill>
                  <a:srgbClr val="0000CC"/>
                </a:solidFill>
                <a:latin typeface="VNI-Times" pitchFamily="2" charset="0"/>
              </a:rPr>
              <a:t>naêm</a:t>
            </a:r>
            <a:r>
              <a:rPr lang="en-US" altLang="en-US" sz="4000" b="1" dirty="0" smtClean="0">
                <a:solidFill>
                  <a:srgbClr val="0000CC"/>
                </a:solidFill>
                <a:latin typeface="VNI-Times" pitchFamily="2" charset="0"/>
              </a:rPr>
              <a:t> 1960), </a:t>
            </a:r>
            <a:r>
              <a:rPr lang="en-US" altLang="en-US" sz="4000" b="1" dirty="0" err="1" smtClean="0">
                <a:solidFill>
                  <a:srgbClr val="0000CC"/>
                </a:solidFill>
                <a:latin typeface="VNI-Times" pitchFamily="2" charset="0"/>
              </a:rPr>
              <a:t>Thieáu</a:t>
            </a:r>
            <a:r>
              <a:rPr lang="en-US" altLang="en-US" sz="4000" b="1" dirty="0" smtClean="0">
                <a:solidFill>
                  <a:srgbClr val="0000CC"/>
                </a:solidFill>
                <a:latin typeface="VNI-Times" pitchFamily="2" charset="0"/>
              </a:rPr>
              <a:t> </a:t>
            </a:r>
            <a:r>
              <a:rPr lang="en-US" altLang="en-US" sz="4000" b="1" dirty="0" err="1" smtClean="0">
                <a:solidFill>
                  <a:srgbClr val="0000CC"/>
                </a:solidFill>
                <a:latin typeface="VNI-Times" pitchFamily="2" charset="0"/>
              </a:rPr>
              <a:t>nhi</a:t>
            </a:r>
            <a:r>
              <a:rPr lang="en-US" altLang="en-US" sz="4000" b="1" dirty="0" smtClean="0">
                <a:solidFill>
                  <a:srgbClr val="0000CC"/>
                </a:solidFill>
                <a:latin typeface="VNI-Times" pitchFamily="2" charset="0"/>
              </a:rPr>
              <a:t> </a:t>
            </a:r>
            <a:r>
              <a:rPr lang="en-US" altLang="en-US" sz="4000" b="1" dirty="0" err="1" smtClean="0">
                <a:solidFill>
                  <a:srgbClr val="0000CC"/>
                </a:solidFill>
                <a:latin typeface="VNI-Times" pitchFamily="2" charset="0"/>
              </a:rPr>
              <a:t>laøm</a:t>
            </a:r>
            <a:r>
              <a:rPr lang="en-US" altLang="en-US" sz="4000" b="1" dirty="0" smtClean="0">
                <a:solidFill>
                  <a:srgbClr val="0000CC"/>
                </a:solidFill>
                <a:latin typeface="VNI-Times" pitchFamily="2" charset="0"/>
              </a:rPr>
              <a:t> </a:t>
            </a:r>
            <a:r>
              <a:rPr lang="en-US" altLang="en-US" sz="4000" b="1" dirty="0" err="1" smtClean="0">
                <a:solidFill>
                  <a:srgbClr val="0000CC"/>
                </a:solidFill>
                <a:latin typeface="VNI-Times" pitchFamily="2" charset="0"/>
              </a:rPr>
              <a:t>nghìn</a:t>
            </a:r>
            <a:r>
              <a:rPr lang="en-US" altLang="en-US" sz="4000" b="1" dirty="0" smtClean="0">
                <a:solidFill>
                  <a:srgbClr val="0000CC"/>
                </a:solidFill>
                <a:latin typeface="VNI-Times" pitchFamily="2" charset="0"/>
              </a:rPr>
              <a:t> </a:t>
            </a:r>
            <a:r>
              <a:rPr lang="en-US" altLang="en-US" sz="4000" b="1" dirty="0" err="1" smtClean="0">
                <a:solidFill>
                  <a:srgbClr val="0000CC"/>
                </a:solidFill>
                <a:latin typeface="VNI-Times" pitchFamily="2" charset="0"/>
              </a:rPr>
              <a:t>vieäc</a:t>
            </a:r>
            <a:r>
              <a:rPr lang="en-US" altLang="en-US" sz="4000" b="1" dirty="0" smtClean="0">
                <a:solidFill>
                  <a:srgbClr val="0000CC"/>
                </a:solidFill>
                <a:latin typeface="VNI-Times" pitchFamily="2" charset="0"/>
              </a:rPr>
              <a:t> </a:t>
            </a:r>
            <a:r>
              <a:rPr lang="en-US" altLang="en-US" sz="4000" b="1" dirty="0" err="1" smtClean="0">
                <a:solidFill>
                  <a:srgbClr val="0000CC"/>
                </a:solidFill>
                <a:latin typeface="VNI-Times" pitchFamily="2" charset="0"/>
              </a:rPr>
              <a:t>toát</a:t>
            </a:r>
            <a:r>
              <a:rPr lang="en-US" altLang="en-US" sz="4000" b="1" dirty="0" smtClean="0">
                <a:solidFill>
                  <a:srgbClr val="0000CC"/>
                </a:solidFill>
                <a:latin typeface="VNI-Times" pitchFamily="2" charset="0"/>
              </a:rPr>
              <a:t> (</a:t>
            </a:r>
            <a:r>
              <a:rPr lang="en-US" altLang="en-US" sz="4000" b="1" dirty="0" err="1" smtClean="0">
                <a:solidFill>
                  <a:srgbClr val="0000CC"/>
                </a:solidFill>
                <a:latin typeface="VNI-Times" pitchFamily="2" charset="0"/>
              </a:rPr>
              <a:t>phaùt</a:t>
            </a:r>
            <a:r>
              <a:rPr lang="en-US" altLang="en-US" sz="4000" b="1" dirty="0" smtClean="0">
                <a:solidFill>
                  <a:srgbClr val="0000CC"/>
                </a:solidFill>
                <a:latin typeface="VNI-Times" pitchFamily="2" charset="0"/>
              </a:rPr>
              <a:t> </a:t>
            </a:r>
            <a:r>
              <a:rPr lang="en-US" altLang="en-US" sz="4000" b="1" dirty="0" err="1" smtClean="0">
                <a:solidFill>
                  <a:srgbClr val="0000CC"/>
                </a:solidFill>
                <a:latin typeface="VNI-Times" pitchFamily="2" charset="0"/>
              </a:rPr>
              <a:t>ñoäng</a:t>
            </a:r>
            <a:r>
              <a:rPr lang="en-US" altLang="en-US" sz="4000" b="1" dirty="0" smtClean="0">
                <a:solidFill>
                  <a:srgbClr val="0000CC"/>
                </a:solidFill>
                <a:latin typeface="VNI-Times" pitchFamily="2" charset="0"/>
              </a:rPr>
              <a:t> </a:t>
            </a:r>
            <a:r>
              <a:rPr lang="en-US" altLang="en-US" sz="4000" b="1" dirty="0" err="1" smtClean="0">
                <a:solidFill>
                  <a:srgbClr val="0000CC"/>
                </a:solidFill>
                <a:latin typeface="VNI-Times" pitchFamily="2" charset="0"/>
              </a:rPr>
              <a:t>naêm</a:t>
            </a:r>
            <a:r>
              <a:rPr lang="en-US" altLang="en-US" sz="4000" b="1" dirty="0" smtClean="0">
                <a:solidFill>
                  <a:srgbClr val="0000CC"/>
                </a:solidFill>
                <a:latin typeface="VNI-Times" pitchFamily="2" charset="0"/>
              </a:rPr>
              <a:t> 1981</a:t>
            </a:r>
            <a:r>
              <a:rPr lang="en-US" altLang="en-US" sz="4000" b="1" dirty="0" smtClean="0">
                <a:latin typeface="VNI-Times" pitchFamily="2" charset="0"/>
              </a:rPr>
              <a:t>)</a:t>
            </a:r>
            <a:endParaRPr lang="en-US" altLang="en-US" sz="4000" b="1" dirty="0">
              <a:latin typeface="VNI-Times" pitchFamily="2" charset="0"/>
            </a:endParaRPr>
          </a:p>
        </p:txBody>
      </p:sp>
    </p:spTree>
    <p:extLst>
      <p:ext uri="{BB962C8B-B14F-4D97-AF65-F5344CB8AC3E}">
        <p14:creationId xmlns:p14="http://schemas.microsoft.com/office/powerpoint/2010/main" val="155348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6" grpId="1"/>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7" name="Content Placeholder 36"/>
          <p:cNvGraphicFramePr>
            <a:graphicFrameLocks noGrp="1"/>
          </p:cNvGraphicFramePr>
          <p:nvPr>
            <p:ph idx="1"/>
            <p:extLst>
              <p:ext uri="{D42A27DB-BD31-4B8C-83A1-F6EECF244321}">
                <p14:modId xmlns:p14="http://schemas.microsoft.com/office/powerpoint/2010/main" val="3621836093"/>
              </p:ext>
            </p:extLst>
          </p:nvPr>
        </p:nvGraphicFramePr>
        <p:xfrm>
          <a:off x="609600" y="1600200"/>
          <a:ext cx="10972800" cy="370840"/>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1806673322"/>
                    </a:ext>
                  </a:extLst>
                </a:gridCol>
              </a:tblGrid>
              <a:tr h="370840">
                <a:tc>
                  <a:txBody>
                    <a:bodyPr/>
                    <a:lstStyle/>
                    <a:p>
                      <a:endParaRPr lang="en-US" dirty="0"/>
                    </a:p>
                  </a:txBody>
                  <a:tcPr/>
                </a:tc>
                <a:extLst>
                  <a:ext uri="{0D108BD9-81ED-4DB2-BD59-A6C34878D82A}">
                    <a16:rowId xmlns:a16="http://schemas.microsoft.com/office/drawing/2014/main" val="2879205214"/>
                  </a:ext>
                </a:extLst>
              </a:tr>
            </a:tbl>
          </a:graphicData>
        </a:graphic>
      </p:graphicFrame>
      <p:pic>
        <p:nvPicPr>
          <p:cNvPr id="4" name="Picture 2" descr="5">
            <a:extLst>
              <a:ext uri="{FF2B5EF4-FFF2-40B4-BE49-F238E27FC236}">
                <a16:creationId xmlns:a16="http://schemas.microsoft.com/office/drawing/2014/main" id="{D1A06B20-7D33-4B1A-B70F-77521E6F3B8E}"/>
              </a:ext>
            </a:extLst>
          </p:cNvPr>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61912" y="11402"/>
            <a:ext cx="1234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a:extLst>
              <a:ext uri="{FF2B5EF4-FFF2-40B4-BE49-F238E27FC236}">
                <a16:creationId xmlns:a16="http://schemas.microsoft.com/office/drawing/2014/main" id="{6221A6AC-9DEB-4E15-B1F4-6BC8FC67C08E}"/>
              </a:ext>
            </a:extLst>
          </p:cNvPr>
          <p:cNvSpPr txBox="1">
            <a:spLocks noChangeArrowheads="1"/>
          </p:cNvSpPr>
          <p:nvPr/>
        </p:nvSpPr>
        <p:spPr bwMode="auto">
          <a:xfrm>
            <a:off x="1538288" y="4941888"/>
            <a:ext cx="9144000" cy="641350"/>
          </a:xfrm>
          <a:prstGeom prst="rect">
            <a:avLst/>
          </a:prstGeom>
          <a:noFill/>
          <a:ln>
            <a:noFill/>
          </a:ln>
          <a:effectLst/>
        </p:spPr>
        <p:txBody>
          <a:bodyPr>
            <a:spAutoFit/>
          </a:bodyPr>
          <a:lstStyle/>
          <a:p>
            <a:pPr algn="r">
              <a:spcBef>
                <a:spcPct val="50000"/>
              </a:spcBef>
              <a:defRPr/>
            </a:pPr>
            <a:endParaRPr lang="en-US" sz="3600">
              <a:solidFill>
                <a:srgbClr val="FFFFFF"/>
              </a:solidFill>
              <a:latin typeface="French Script MT" pitchFamily="66" charset="0"/>
              <a:cs typeface="+mn-cs"/>
            </a:endParaRPr>
          </a:p>
        </p:txBody>
      </p:sp>
      <p:sp>
        <p:nvSpPr>
          <p:cNvPr id="6" name="Text Box 24">
            <a:extLst>
              <a:ext uri="{FF2B5EF4-FFF2-40B4-BE49-F238E27FC236}">
                <a16:creationId xmlns:a16="http://schemas.microsoft.com/office/drawing/2014/main" id="{E1D9AD86-1015-4776-A788-6FA8665ECD62}"/>
              </a:ext>
            </a:extLst>
          </p:cNvPr>
          <p:cNvSpPr txBox="1">
            <a:spLocks noChangeArrowheads="1"/>
          </p:cNvSpPr>
          <p:nvPr/>
        </p:nvSpPr>
        <p:spPr bwMode="auto">
          <a:xfrm>
            <a:off x="1524000" y="1447801"/>
            <a:ext cx="929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US" sz="2000" b="1" dirty="0">
                <a:solidFill>
                  <a:srgbClr val="0000CC"/>
                </a:solidFill>
                <a:latin typeface="Times New Roman" panose="02020603050405020304" pitchFamily="18" charset="0"/>
                <a:cs typeface="Times New Roman" panose="02020603050405020304" pitchFamily="18" charset="0"/>
              </a:rPr>
              <a:t>2. </a:t>
            </a:r>
            <a:r>
              <a:rPr lang="en-GB" altLang="en-US" sz="2000" b="1" dirty="0" err="1">
                <a:solidFill>
                  <a:srgbClr val="0000CC"/>
                </a:solidFill>
                <a:latin typeface="Times New Roman" panose="02020603050405020304" pitchFamily="18" charset="0"/>
                <a:cs typeface="Times New Roman" panose="02020603050405020304" pitchFamily="18" charset="0"/>
              </a:rPr>
              <a:t>Hãy</a:t>
            </a:r>
            <a:r>
              <a:rPr lang="en-GB" altLang="en-US" sz="2000" b="1" dirty="0">
                <a:solidFill>
                  <a:srgbClr val="0000CC"/>
                </a:solidFill>
                <a:latin typeface="Times New Roman" panose="02020603050405020304" pitchFamily="18" charset="0"/>
                <a:cs typeface="Times New Roman" panose="02020603050405020304" pitchFamily="18" charset="0"/>
              </a:rPr>
              <a:t> </a:t>
            </a:r>
            <a:r>
              <a:rPr lang="en-GB" altLang="en-US" sz="2000" b="1" dirty="0" err="1">
                <a:solidFill>
                  <a:srgbClr val="0000CC"/>
                </a:solidFill>
                <a:latin typeface="Times New Roman" panose="02020603050405020304" pitchFamily="18" charset="0"/>
                <a:cs typeface="Times New Roman" panose="02020603050405020304" pitchFamily="18" charset="0"/>
              </a:rPr>
              <a:t>chép</a:t>
            </a:r>
            <a:r>
              <a:rPr lang="en-GB" altLang="en-US" sz="2000" b="1" dirty="0">
                <a:solidFill>
                  <a:srgbClr val="0000CC"/>
                </a:solidFill>
                <a:latin typeface="Times New Roman" panose="02020603050405020304" pitchFamily="18" charset="0"/>
                <a:cs typeface="Times New Roman" panose="02020603050405020304" pitchFamily="18" charset="0"/>
              </a:rPr>
              <a:t> </a:t>
            </a:r>
            <a:r>
              <a:rPr lang="en-GB" altLang="en-US" sz="2000" b="1" dirty="0" err="1">
                <a:solidFill>
                  <a:srgbClr val="0000CC"/>
                </a:solidFill>
                <a:latin typeface="Times New Roman" panose="02020603050405020304" pitchFamily="18" charset="0"/>
                <a:cs typeface="Times New Roman" panose="02020603050405020304" pitchFamily="18" charset="0"/>
              </a:rPr>
              <a:t>mẫu</a:t>
            </a:r>
            <a:r>
              <a:rPr lang="en-GB" altLang="en-US" sz="2000" b="1" dirty="0">
                <a:solidFill>
                  <a:srgbClr val="0000CC"/>
                </a:solidFill>
                <a:latin typeface="Times New Roman" panose="02020603050405020304" pitchFamily="18" charset="0"/>
                <a:cs typeface="Times New Roman" panose="02020603050405020304" pitchFamily="18" charset="0"/>
              </a:rPr>
              <a:t> </a:t>
            </a:r>
            <a:r>
              <a:rPr lang="en-GB" altLang="en-US" sz="2000" b="1" dirty="0" err="1">
                <a:solidFill>
                  <a:srgbClr val="0000CC"/>
                </a:solidFill>
                <a:latin typeface="Times New Roman" panose="02020603050405020304" pitchFamily="18" charset="0"/>
                <a:cs typeface="Times New Roman" panose="02020603050405020304" pitchFamily="18" charset="0"/>
              </a:rPr>
              <a:t>đơn</a:t>
            </a:r>
            <a:r>
              <a:rPr lang="en-GB" altLang="en-US" sz="2000" b="1" dirty="0">
                <a:solidFill>
                  <a:srgbClr val="0000CC"/>
                </a:solidFill>
                <a:latin typeface="Times New Roman" panose="02020603050405020304" pitchFamily="18" charset="0"/>
                <a:cs typeface="Times New Roman" panose="02020603050405020304" pitchFamily="18" charset="0"/>
              </a:rPr>
              <a:t> </a:t>
            </a:r>
            <a:r>
              <a:rPr lang="en-GB" altLang="en-US" sz="2000" b="1" dirty="0" err="1">
                <a:solidFill>
                  <a:srgbClr val="0000CC"/>
                </a:solidFill>
                <a:latin typeface="Times New Roman" panose="02020603050405020304" pitchFamily="18" charset="0"/>
                <a:cs typeface="Times New Roman" panose="02020603050405020304" pitchFamily="18" charset="0"/>
              </a:rPr>
              <a:t>dưới</a:t>
            </a:r>
            <a:r>
              <a:rPr lang="en-GB" altLang="en-US" sz="2000" b="1" dirty="0">
                <a:solidFill>
                  <a:srgbClr val="0000CC"/>
                </a:solidFill>
                <a:latin typeface="Times New Roman" panose="02020603050405020304" pitchFamily="18" charset="0"/>
                <a:cs typeface="Times New Roman" panose="02020603050405020304" pitchFamily="18" charset="0"/>
              </a:rPr>
              <a:t> </a:t>
            </a:r>
            <a:r>
              <a:rPr lang="en-GB" altLang="en-US" sz="2000" b="1" dirty="0" err="1">
                <a:solidFill>
                  <a:srgbClr val="0000CC"/>
                </a:solidFill>
                <a:latin typeface="Times New Roman" panose="02020603050405020304" pitchFamily="18" charset="0"/>
                <a:cs typeface="Times New Roman" panose="02020603050405020304" pitchFamily="18" charset="0"/>
              </a:rPr>
              <a:t>đây</a:t>
            </a:r>
            <a:r>
              <a:rPr lang="en-GB" altLang="en-US" sz="2000" b="1" dirty="0">
                <a:solidFill>
                  <a:srgbClr val="0000CC"/>
                </a:solidFill>
                <a:latin typeface="Times New Roman" panose="02020603050405020304" pitchFamily="18" charset="0"/>
                <a:cs typeface="Times New Roman" panose="02020603050405020304" pitchFamily="18" charset="0"/>
              </a:rPr>
              <a:t> </a:t>
            </a:r>
            <a:r>
              <a:rPr lang="en-GB" altLang="en-US" sz="2000" b="1" dirty="0" err="1">
                <a:solidFill>
                  <a:srgbClr val="0000CC"/>
                </a:solidFill>
                <a:latin typeface="Times New Roman" panose="02020603050405020304" pitchFamily="18" charset="0"/>
                <a:cs typeface="Times New Roman" panose="02020603050405020304" pitchFamily="18" charset="0"/>
              </a:rPr>
              <a:t>vào</a:t>
            </a:r>
            <a:r>
              <a:rPr lang="en-GB" altLang="en-US" sz="2000" b="1" dirty="0">
                <a:solidFill>
                  <a:srgbClr val="0000CC"/>
                </a:solidFill>
                <a:latin typeface="Times New Roman" panose="02020603050405020304" pitchFamily="18" charset="0"/>
                <a:cs typeface="Times New Roman" panose="02020603050405020304" pitchFamily="18" charset="0"/>
              </a:rPr>
              <a:t> </a:t>
            </a:r>
            <a:r>
              <a:rPr lang="en-GB" altLang="en-US" sz="2000" b="1" dirty="0" err="1">
                <a:solidFill>
                  <a:srgbClr val="0000CC"/>
                </a:solidFill>
                <a:latin typeface="Times New Roman" panose="02020603050405020304" pitchFamily="18" charset="0"/>
                <a:cs typeface="Times New Roman" panose="02020603050405020304" pitchFamily="18" charset="0"/>
              </a:rPr>
              <a:t>vở</a:t>
            </a:r>
            <a:r>
              <a:rPr lang="en-GB" altLang="en-US" sz="2000" b="1" dirty="0">
                <a:solidFill>
                  <a:srgbClr val="0000CC"/>
                </a:solidFill>
                <a:latin typeface="Times New Roman" panose="02020603050405020304" pitchFamily="18" charset="0"/>
                <a:cs typeface="Times New Roman" panose="02020603050405020304" pitchFamily="18" charset="0"/>
              </a:rPr>
              <a:t> </a:t>
            </a:r>
            <a:r>
              <a:rPr lang="en-GB" altLang="en-US" sz="2000" b="1" dirty="0" err="1">
                <a:solidFill>
                  <a:srgbClr val="0000CC"/>
                </a:solidFill>
                <a:latin typeface="Times New Roman" panose="02020603050405020304" pitchFamily="18" charset="0"/>
                <a:cs typeface="Times New Roman" panose="02020603050405020304" pitchFamily="18" charset="0"/>
              </a:rPr>
              <a:t>và</a:t>
            </a:r>
            <a:r>
              <a:rPr lang="en-GB" altLang="en-US" sz="2000" b="1" dirty="0">
                <a:solidFill>
                  <a:srgbClr val="0000CC"/>
                </a:solidFill>
                <a:latin typeface="Times New Roman" panose="02020603050405020304" pitchFamily="18" charset="0"/>
                <a:cs typeface="Times New Roman" panose="02020603050405020304" pitchFamily="18" charset="0"/>
              </a:rPr>
              <a:t> </a:t>
            </a:r>
            <a:r>
              <a:rPr lang="en-GB" altLang="en-US" sz="2000" b="1" dirty="0" err="1">
                <a:solidFill>
                  <a:srgbClr val="0000CC"/>
                </a:solidFill>
                <a:latin typeface="Times New Roman" panose="02020603050405020304" pitchFamily="18" charset="0"/>
                <a:cs typeface="Times New Roman" panose="02020603050405020304" pitchFamily="18" charset="0"/>
              </a:rPr>
              <a:t>điền</a:t>
            </a:r>
            <a:r>
              <a:rPr lang="en-GB" altLang="en-US" sz="2000" b="1" dirty="0">
                <a:solidFill>
                  <a:srgbClr val="0000CC"/>
                </a:solidFill>
                <a:latin typeface="Times New Roman" panose="02020603050405020304" pitchFamily="18" charset="0"/>
                <a:cs typeface="Times New Roman" panose="02020603050405020304" pitchFamily="18" charset="0"/>
              </a:rPr>
              <a:t> </a:t>
            </a:r>
            <a:r>
              <a:rPr lang="en-GB" altLang="en-US" sz="2000" b="1" dirty="0" err="1">
                <a:solidFill>
                  <a:srgbClr val="0000CC"/>
                </a:solidFill>
                <a:latin typeface="Times New Roman" panose="02020603050405020304" pitchFamily="18" charset="0"/>
                <a:cs typeface="Times New Roman" panose="02020603050405020304" pitchFamily="18" charset="0"/>
              </a:rPr>
              <a:t>các</a:t>
            </a:r>
            <a:r>
              <a:rPr lang="en-GB" altLang="en-US" sz="2000" b="1" dirty="0">
                <a:solidFill>
                  <a:srgbClr val="0000CC"/>
                </a:solidFill>
                <a:latin typeface="Times New Roman" panose="02020603050405020304" pitchFamily="18" charset="0"/>
                <a:cs typeface="Times New Roman" panose="02020603050405020304" pitchFamily="18" charset="0"/>
              </a:rPr>
              <a:t> </a:t>
            </a:r>
            <a:r>
              <a:rPr lang="en-GB" altLang="en-US" sz="2000" b="1" dirty="0" err="1">
                <a:solidFill>
                  <a:srgbClr val="0000CC"/>
                </a:solidFill>
                <a:latin typeface="Times New Roman" panose="02020603050405020304" pitchFamily="18" charset="0"/>
                <a:cs typeface="Times New Roman" panose="02020603050405020304" pitchFamily="18" charset="0"/>
              </a:rPr>
              <a:t>nội</a:t>
            </a:r>
            <a:r>
              <a:rPr lang="en-GB" altLang="en-US" sz="2000" b="1" dirty="0">
                <a:solidFill>
                  <a:srgbClr val="0000CC"/>
                </a:solidFill>
                <a:latin typeface="Times New Roman" panose="02020603050405020304" pitchFamily="18" charset="0"/>
                <a:cs typeface="Times New Roman" panose="02020603050405020304" pitchFamily="18" charset="0"/>
              </a:rPr>
              <a:t> dung </a:t>
            </a:r>
            <a:r>
              <a:rPr lang="en-GB" altLang="en-US" sz="2000" b="1" dirty="0" err="1">
                <a:solidFill>
                  <a:srgbClr val="0000CC"/>
                </a:solidFill>
                <a:latin typeface="Times New Roman" panose="02020603050405020304" pitchFamily="18" charset="0"/>
                <a:cs typeface="Times New Roman" panose="02020603050405020304" pitchFamily="18" charset="0"/>
              </a:rPr>
              <a:t>cần</a:t>
            </a:r>
            <a:r>
              <a:rPr lang="en-GB" altLang="en-US" sz="2000" b="1" dirty="0">
                <a:solidFill>
                  <a:srgbClr val="0000CC"/>
                </a:solidFill>
                <a:latin typeface="Times New Roman" panose="02020603050405020304" pitchFamily="18" charset="0"/>
                <a:cs typeface="Times New Roman" panose="02020603050405020304" pitchFamily="18" charset="0"/>
              </a:rPr>
              <a:t> </a:t>
            </a:r>
            <a:r>
              <a:rPr lang="en-GB" altLang="en-US" sz="2000" b="1" dirty="0" err="1">
                <a:solidFill>
                  <a:srgbClr val="0000CC"/>
                </a:solidFill>
                <a:latin typeface="Times New Roman" panose="02020603050405020304" pitchFamily="18" charset="0"/>
                <a:cs typeface="Times New Roman" panose="02020603050405020304" pitchFamily="18" charset="0"/>
              </a:rPr>
              <a:t>thiết</a:t>
            </a:r>
            <a:r>
              <a:rPr lang="en-GB" altLang="en-US" sz="2000" b="1" dirty="0">
                <a:solidFill>
                  <a:srgbClr val="0000CC"/>
                </a:solidFill>
                <a:latin typeface="Times New Roman" panose="02020603050405020304" pitchFamily="18" charset="0"/>
                <a:cs typeface="Times New Roman" panose="02020603050405020304" pitchFamily="18" charset="0"/>
              </a:rPr>
              <a:t> </a:t>
            </a:r>
            <a:r>
              <a:rPr lang="en-GB" altLang="en-US" sz="2000" b="1" dirty="0" err="1">
                <a:solidFill>
                  <a:srgbClr val="0000CC"/>
                </a:solidFill>
                <a:latin typeface="Times New Roman" panose="02020603050405020304" pitchFamily="18" charset="0"/>
                <a:cs typeface="Times New Roman" panose="02020603050405020304" pitchFamily="18" charset="0"/>
              </a:rPr>
              <a:t>vào</a:t>
            </a:r>
            <a:r>
              <a:rPr lang="en-GB" altLang="en-US" sz="2000" b="1" dirty="0">
                <a:solidFill>
                  <a:srgbClr val="0000CC"/>
                </a:solidFill>
                <a:latin typeface="Times New Roman" panose="02020603050405020304" pitchFamily="18" charset="0"/>
                <a:cs typeface="Times New Roman" panose="02020603050405020304" pitchFamily="18" charset="0"/>
              </a:rPr>
              <a:t> </a:t>
            </a:r>
            <a:r>
              <a:rPr lang="en-GB" altLang="en-US" sz="2000" b="1" dirty="0" err="1">
                <a:solidFill>
                  <a:srgbClr val="0000CC"/>
                </a:solidFill>
                <a:latin typeface="Times New Roman" panose="02020603050405020304" pitchFamily="18" charset="0"/>
                <a:cs typeface="Times New Roman" panose="02020603050405020304" pitchFamily="18" charset="0"/>
              </a:rPr>
              <a:t>chỗ</a:t>
            </a:r>
            <a:r>
              <a:rPr lang="en-GB" altLang="en-US" sz="2000" b="1" dirty="0">
                <a:solidFill>
                  <a:srgbClr val="0000CC"/>
                </a:solidFill>
                <a:latin typeface="Times New Roman" panose="02020603050405020304" pitchFamily="18" charset="0"/>
                <a:cs typeface="Times New Roman" panose="02020603050405020304" pitchFamily="18" charset="0"/>
              </a:rPr>
              <a:t> </a:t>
            </a:r>
            <a:r>
              <a:rPr lang="en-GB" altLang="en-US" sz="2000" b="1" dirty="0" err="1">
                <a:solidFill>
                  <a:srgbClr val="0000CC"/>
                </a:solidFill>
                <a:latin typeface="Times New Roman" panose="02020603050405020304" pitchFamily="18" charset="0"/>
                <a:cs typeface="Times New Roman" panose="02020603050405020304" pitchFamily="18" charset="0"/>
              </a:rPr>
              <a:t>trống</a:t>
            </a:r>
            <a:r>
              <a:rPr lang="en-GB" altLang="en-US" sz="2000" b="1" dirty="0">
                <a:solidFill>
                  <a:srgbClr val="0000CC"/>
                </a:solidFill>
                <a:latin typeface="Times New Roman" panose="02020603050405020304" pitchFamily="18" charset="0"/>
                <a:cs typeface="Times New Roman" panose="02020603050405020304" pitchFamily="18" charset="0"/>
              </a:rPr>
              <a:t>.</a:t>
            </a:r>
          </a:p>
        </p:txBody>
      </p:sp>
      <p:sp>
        <p:nvSpPr>
          <p:cNvPr id="7" name="Text Box 25">
            <a:extLst>
              <a:ext uri="{FF2B5EF4-FFF2-40B4-BE49-F238E27FC236}">
                <a16:creationId xmlns:a16="http://schemas.microsoft.com/office/drawing/2014/main" id="{375C9DCA-8B21-47CC-B6CE-A866E75903C4}"/>
              </a:ext>
            </a:extLst>
          </p:cNvPr>
          <p:cNvSpPr txBox="1">
            <a:spLocks noChangeArrowheads="1"/>
          </p:cNvSpPr>
          <p:nvPr/>
        </p:nvSpPr>
        <p:spPr bwMode="auto">
          <a:xfrm>
            <a:off x="4151314" y="1908175"/>
            <a:ext cx="50403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US" b="1" dirty="0">
                <a:solidFill>
                  <a:srgbClr val="0000CC"/>
                </a:solidFill>
                <a:latin typeface="Times New Roman" panose="02020603050405020304" pitchFamily="18" charset="0"/>
                <a:cs typeface="Times New Roman" panose="02020603050405020304" pitchFamily="18" charset="0"/>
              </a:rPr>
              <a:t>CỘNG HOÀ XÃ HỘI CHỦ NGHĨA VIỆT NAM</a:t>
            </a:r>
          </a:p>
        </p:txBody>
      </p:sp>
      <p:sp>
        <p:nvSpPr>
          <p:cNvPr id="8" name="Text Box 26">
            <a:extLst>
              <a:ext uri="{FF2B5EF4-FFF2-40B4-BE49-F238E27FC236}">
                <a16:creationId xmlns:a16="http://schemas.microsoft.com/office/drawing/2014/main" id="{44ED9F90-B587-4834-BF1B-5496351B3FBA}"/>
              </a:ext>
            </a:extLst>
          </p:cNvPr>
          <p:cNvSpPr txBox="1">
            <a:spLocks noChangeArrowheads="1"/>
          </p:cNvSpPr>
          <p:nvPr/>
        </p:nvSpPr>
        <p:spPr bwMode="auto">
          <a:xfrm>
            <a:off x="4872832" y="2212182"/>
            <a:ext cx="345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US" b="1" dirty="0" err="1">
                <a:solidFill>
                  <a:srgbClr val="0000CC"/>
                </a:solidFill>
                <a:latin typeface="Times New Roman" panose="02020603050405020304" pitchFamily="18" charset="0"/>
                <a:cs typeface="Times New Roman" panose="02020603050405020304" pitchFamily="18" charset="0"/>
              </a:rPr>
              <a:t>Độc</a:t>
            </a:r>
            <a:r>
              <a:rPr lang="en-GB" altLang="en-US" b="1" dirty="0">
                <a:solidFill>
                  <a:srgbClr val="0000CC"/>
                </a:solidFill>
                <a:latin typeface="Times New Roman" panose="02020603050405020304" pitchFamily="18" charset="0"/>
                <a:cs typeface="Times New Roman" panose="02020603050405020304" pitchFamily="18" charset="0"/>
              </a:rPr>
              <a:t> </a:t>
            </a:r>
            <a:r>
              <a:rPr lang="en-GB" altLang="en-US" b="1" dirty="0" err="1">
                <a:solidFill>
                  <a:srgbClr val="0000CC"/>
                </a:solidFill>
                <a:latin typeface="Times New Roman" panose="02020603050405020304" pitchFamily="18" charset="0"/>
                <a:cs typeface="Times New Roman" panose="02020603050405020304" pitchFamily="18" charset="0"/>
              </a:rPr>
              <a:t>lập</a:t>
            </a:r>
            <a:r>
              <a:rPr lang="en-GB" altLang="en-US" b="1" dirty="0">
                <a:solidFill>
                  <a:srgbClr val="0000CC"/>
                </a:solidFill>
                <a:latin typeface="Times New Roman" panose="02020603050405020304" pitchFamily="18" charset="0"/>
                <a:cs typeface="Times New Roman" panose="02020603050405020304" pitchFamily="18" charset="0"/>
              </a:rPr>
              <a:t> - </a:t>
            </a:r>
            <a:r>
              <a:rPr lang="en-GB" altLang="en-US" b="1" dirty="0" err="1">
                <a:solidFill>
                  <a:srgbClr val="0000CC"/>
                </a:solidFill>
                <a:latin typeface="Times New Roman" panose="02020603050405020304" pitchFamily="18" charset="0"/>
                <a:cs typeface="Times New Roman" panose="02020603050405020304" pitchFamily="18" charset="0"/>
              </a:rPr>
              <a:t>Tự</a:t>
            </a:r>
            <a:r>
              <a:rPr lang="en-GB" altLang="en-US" b="1" dirty="0">
                <a:solidFill>
                  <a:srgbClr val="0000CC"/>
                </a:solidFill>
                <a:latin typeface="Times New Roman" panose="02020603050405020304" pitchFamily="18" charset="0"/>
                <a:cs typeface="Times New Roman" panose="02020603050405020304" pitchFamily="18" charset="0"/>
              </a:rPr>
              <a:t> do - </a:t>
            </a:r>
            <a:r>
              <a:rPr lang="en-GB" altLang="en-US" b="1" dirty="0" err="1">
                <a:solidFill>
                  <a:srgbClr val="0000CC"/>
                </a:solidFill>
                <a:latin typeface="Times New Roman" panose="02020603050405020304" pitchFamily="18" charset="0"/>
                <a:cs typeface="Times New Roman" panose="02020603050405020304" pitchFamily="18" charset="0"/>
              </a:rPr>
              <a:t>Hạnh</a:t>
            </a:r>
            <a:r>
              <a:rPr lang="en-GB" altLang="en-US" b="1" dirty="0">
                <a:solidFill>
                  <a:srgbClr val="0000CC"/>
                </a:solidFill>
                <a:latin typeface="Times New Roman" panose="02020603050405020304" pitchFamily="18" charset="0"/>
                <a:cs typeface="Times New Roman" panose="02020603050405020304" pitchFamily="18" charset="0"/>
              </a:rPr>
              <a:t> </a:t>
            </a:r>
            <a:r>
              <a:rPr lang="en-GB" altLang="en-US" b="1" dirty="0" err="1">
                <a:solidFill>
                  <a:srgbClr val="0000CC"/>
                </a:solidFill>
                <a:latin typeface="Times New Roman" panose="02020603050405020304" pitchFamily="18" charset="0"/>
                <a:cs typeface="Times New Roman" panose="02020603050405020304" pitchFamily="18" charset="0"/>
              </a:rPr>
              <a:t>phúc</a:t>
            </a:r>
            <a:endParaRPr lang="en-GB" altLang="en-US" b="1" dirty="0">
              <a:solidFill>
                <a:srgbClr val="0000CC"/>
              </a:solidFill>
              <a:latin typeface="Times New Roman" panose="02020603050405020304" pitchFamily="18" charset="0"/>
              <a:cs typeface="Times New Roman" panose="02020603050405020304" pitchFamily="18" charset="0"/>
            </a:endParaRPr>
          </a:p>
        </p:txBody>
      </p:sp>
      <p:sp>
        <p:nvSpPr>
          <p:cNvPr id="9" name="Line 27">
            <a:extLst>
              <a:ext uri="{FF2B5EF4-FFF2-40B4-BE49-F238E27FC236}">
                <a16:creationId xmlns:a16="http://schemas.microsoft.com/office/drawing/2014/main" id="{85A87D56-7392-4CD0-80C8-BAC5038929ED}"/>
              </a:ext>
            </a:extLst>
          </p:cNvPr>
          <p:cNvSpPr>
            <a:spLocks noChangeShapeType="1"/>
          </p:cNvSpPr>
          <p:nvPr/>
        </p:nvSpPr>
        <p:spPr bwMode="auto">
          <a:xfrm>
            <a:off x="4824413" y="2578895"/>
            <a:ext cx="3024188" cy="0"/>
          </a:xfrm>
          <a:prstGeom prst="line">
            <a:avLst/>
          </a:prstGeom>
          <a:noFill/>
          <a:ln w="28575">
            <a:solidFill>
              <a:srgbClr val="990000"/>
            </a:solidFill>
            <a:round/>
            <a:headEnd/>
            <a:tailEnd/>
          </a:ln>
          <a:effectLst/>
        </p:spPr>
        <p:txBody>
          <a:bodyPr/>
          <a:lstStyle/>
          <a:p>
            <a:pPr>
              <a:defRPr/>
            </a:pPr>
            <a:endParaRPr lang="en-US">
              <a:solidFill>
                <a:srgbClr val="000000"/>
              </a:solidFill>
              <a:latin typeface="Arial" charset="0"/>
              <a:cs typeface="+mn-cs"/>
            </a:endParaRPr>
          </a:p>
        </p:txBody>
      </p:sp>
      <p:sp>
        <p:nvSpPr>
          <p:cNvPr id="10" name="Text Box 28">
            <a:extLst>
              <a:ext uri="{FF2B5EF4-FFF2-40B4-BE49-F238E27FC236}">
                <a16:creationId xmlns:a16="http://schemas.microsoft.com/office/drawing/2014/main" id="{B88D8E8D-49EB-4F22-B4F3-D9FC0E5C2A1E}"/>
              </a:ext>
            </a:extLst>
          </p:cNvPr>
          <p:cNvSpPr txBox="1">
            <a:spLocks noChangeArrowheads="1"/>
          </p:cNvSpPr>
          <p:nvPr/>
        </p:nvSpPr>
        <p:spPr bwMode="auto">
          <a:xfrm>
            <a:off x="6600826" y="2743201"/>
            <a:ext cx="3311525" cy="366713"/>
          </a:xfrm>
          <a:prstGeom prst="rect">
            <a:avLst/>
          </a:prstGeom>
          <a:noFill/>
          <a:ln>
            <a:noFill/>
          </a:ln>
          <a:effectLst/>
        </p:spPr>
        <p:txBody>
          <a:bodyPr>
            <a:spAutoFit/>
          </a:bodyPr>
          <a:lstStyle/>
          <a:p>
            <a:pPr>
              <a:spcBef>
                <a:spcPct val="50000"/>
              </a:spcBef>
              <a:defRPr/>
            </a:pPr>
            <a:r>
              <a:rPr lang="en-GB" b="1" dirty="0">
                <a:solidFill>
                  <a:srgbClr val="0000CC"/>
                </a:solidFill>
                <a:latin typeface="Arial" charset="0"/>
                <a:cs typeface="+mn-cs"/>
              </a:rPr>
              <a:t>….,</a:t>
            </a:r>
            <a:r>
              <a:rPr lang="en-GB" b="1" dirty="0" err="1">
                <a:solidFill>
                  <a:srgbClr val="0000CC"/>
                </a:solidFill>
                <a:latin typeface="Arial" charset="0"/>
                <a:cs typeface="+mn-cs"/>
              </a:rPr>
              <a:t>ngày</a:t>
            </a:r>
            <a:r>
              <a:rPr lang="en-GB" b="1" dirty="0">
                <a:solidFill>
                  <a:srgbClr val="0000CC"/>
                </a:solidFill>
                <a:latin typeface="Arial" charset="0"/>
                <a:cs typeface="+mn-cs"/>
              </a:rPr>
              <a:t>…</a:t>
            </a:r>
            <a:r>
              <a:rPr lang="en-GB" b="1" dirty="0" err="1">
                <a:solidFill>
                  <a:srgbClr val="0000CC"/>
                </a:solidFill>
                <a:latin typeface="Arial" charset="0"/>
                <a:cs typeface="+mn-cs"/>
              </a:rPr>
              <a:t>tháng</a:t>
            </a:r>
            <a:r>
              <a:rPr lang="en-GB" b="1" dirty="0">
                <a:solidFill>
                  <a:srgbClr val="0000CC"/>
                </a:solidFill>
                <a:latin typeface="Arial" charset="0"/>
                <a:cs typeface="+mn-cs"/>
              </a:rPr>
              <a:t>…</a:t>
            </a:r>
            <a:r>
              <a:rPr lang="en-GB" b="1" dirty="0" err="1">
                <a:solidFill>
                  <a:srgbClr val="0000CC"/>
                </a:solidFill>
                <a:latin typeface="Arial" charset="0"/>
                <a:cs typeface="+mn-cs"/>
              </a:rPr>
              <a:t>năm</a:t>
            </a:r>
            <a:r>
              <a:rPr lang="en-GB" b="1" dirty="0">
                <a:solidFill>
                  <a:srgbClr val="0000CC"/>
                </a:solidFill>
                <a:latin typeface="Arial" charset="0"/>
                <a:cs typeface="+mn-cs"/>
              </a:rPr>
              <a:t>…</a:t>
            </a:r>
          </a:p>
        </p:txBody>
      </p:sp>
      <p:sp>
        <p:nvSpPr>
          <p:cNvPr id="11" name="Text Box 29">
            <a:extLst>
              <a:ext uri="{FF2B5EF4-FFF2-40B4-BE49-F238E27FC236}">
                <a16:creationId xmlns:a16="http://schemas.microsoft.com/office/drawing/2014/main" id="{6B3D7E65-7417-4B2D-8086-1523C09814B3}"/>
              </a:ext>
            </a:extLst>
          </p:cNvPr>
          <p:cNvSpPr txBox="1">
            <a:spLocks noChangeArrowheads="1"/>
          </p:cNvSpPr>
          <p:nvPr/>
        </p:nvSpPr>
        <p:spPr bwMode="auto">
          <a:xfrm>
            <a:off x="4572001" y="3024188"/>
            <a:ext cx="35290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US" b="1" dirty="0">
                <a:solidFill>
                  <a:srgbClr val="0000CC"/>
                </a:solidFill>
                <a:latin typeface="Times New Roman" panose="02020603050405020304" pitchFamily="18" charset="0"/>
                <a:cs typeface="Times New Roman" panose="02020603050405020304" pitchFamily="18" charset="0"/>
              </a:rPr>
              <a:t>ĐƠN XIN CẤP THẺ ĐỌC SÁCH</a:t>
            </a:r>
          </a:p>
        </p:txBody>
      </p:sp>
      <p:sp>
        <p:nvSpPr>
          <p:cNvPr id="12" name="Text Box 30">
            <a:extLst>
              <a:ext uri="{FF2B5EF4-FFF2-40B4-BE49-F238E27FC236}">
                <a16:creationId xmlns:a16="http://schemas.microsoft.com/office/drawing/2014/main" id="{E02DCC87-0099-4655-BFB3-F4C20C80F1DE}"/>
              </a:ext>
            </a:extLst>
          </p:cNvPr>
          <p:cNvSpPr txBox="1">
            <a:spLocks noChangeArrowheads="1"/>
          </p:cNvSpPr>
          <p:nvPr/>
        </p:nvSpPr>
        <p:spPr bwMode="auto">
          <a:xfrm>
            <a:off x="1524000" y="3405188"/>
            <a:ext cx="9144000" cy="366712"/>
          </a:xfrm>
          <a:prstGeom prst="rect">
            <a:avLst/>
          </a:prstGeom>
          <a:noFill/>
          <a:ln>
            <a:noFill/>
          </a:ln>
          <a:effectLst/>
        </p:spPr>
        <p:txBody>
          <a:bodyPr>
            <a:spAutoFit/>
          </a:bodyPr>
          <a:lstStyle/>
          <a:p>
            <a:pPr>
              <a:spcBef>
                <a:spcPct val="50000"/>
              </a:spcBef>
              <a:defRPr/>
            </a:pPr>
            <a:r>
              <a:rPr lang="en-GB" b="1" dirty="0" err="1">
                <a:solidFill>
                  <a:srgbClr val="0000CC"/>
                </a:solidFill>
                <a:latin typeface="Arial" charset="0"/>
                <a:cs typeface="+mn-cs"/>
              </a:rPr>
              <a:t>Kính</a:t>
            </a:r>
            <a:r>
              <a:rPr lang="en-GB" b="1" dirty="0">
                <a:solidFill>
                  <a:srgbClr val="0000CC"/>
                </a:solidFill>
                <a:latin typeface="Arial" charset="0"/>
                <a:cs typeface="+mn-cs"/>
              </a:rPr>
              <a:t> </a:t>
            </a:r>
            <a:r>
              <a:rPr lang="en-GB" b="1" dirty="0" err="1">
                <a:solidFill>
                  <a:srgbClr val="0000CC"/>
                </a:solidFill>
                <a:latin typeface="Arial" charset="0"/>
                <a:cs typeface="+mn-cs"/>
              </a:rPr>
              <a:t>gửi</a:t>
            </a:r>
            <a:r>
              <a:rPr lang="en-GB" b="1" dirty="0">
                <a:solidFill>
                  <a:srgbClr val="0000CC"/>
                </a:solidFill>
                <a:latin typeface="Arial" charset="0"/>
                <a:cs typeface="+mn-cs"/>
              </a:rPr>
              <a:t>: </a:t>
            </a:r>
            <a:r>
              <a:rPr lang="en-GB" b="1" dirty="0" err="1">
                <a:solidFill>
                  <a:srgbClr val="0000CC"/>
                </a:solidFill>
                <a:latin typeface="Arial" charset="0"/>
                <a:cs typeface="+mn-cs"/>
              </a:rPr>
              <a:t>Thư</a:t>
            </a:r>
            <a:r>
              <a:rPr lang="en-GB" b="1" dirty="0">
                <a:solidFill>
                  <a:srgbClr val="0000CC"/>
                </a:solidFill>
                <a:latin typeface="Arial" charset="0"/>
                <a:cs typeface="+mn-cs"/>
              </a:rPr>
              <a:t> </a:t>
            </a:r>
            <a:r>
              <a:rPr lang="en-GB" b="1" dirty="0" err="1">
                <a:solidFill>
                  <a:srgbClr val="0000CC"/>
                </a:solidFill>
                <a:latin typeface="Arial" charset="0"/>
                <a:cs typeface="+mn-cs"/>
              </a:rPr>
              <a:t>viện</a:t>
            </a:r>
            <a:r>
              <a:rPr lang="en-GB" b="1" dirty="0">
                <a:solidFill>
                  <a:srgbClr val="0000CC"/>
                </a:solidFill>
                <a:latin typeface="Arial" charset="0"/>
                <a:cs typeface="+mn-cs"/>
              </a:rPr>
              <a:t>……………………………………………</a:t>
            </a:r>
          </a:p>
        </p:txBody>
      </p:sp>
      <p:sp>
        <p:nvSpPr>
          <p:cNvPr id="13" name="Text Box 34">
            <a:extLst>
              <a:ext uri="{FF2B5EF4-FFF2-40B4-BE49-F238E27FC236}">
                <a16:creationId xmlns:a16="http://schemas.microsoft.com/office/drawing/2014/main" id="{B9238FC7-64DE-4BC9-BCE1-CD08EB757CEA}"/>
              </a:ext>
            </a:extLst>
          </p:cNvPr>
          <p:cNvSpPr txBox="1">
            <a:spLocks noChangeArrowheads="1"/>
          </p:cNvSpPr>
          <p:nvPr/>
        </p:nvSpPr>
        <p:spPr bwMode="auto">
          <a:xfrm>
            <a:off x="1524001" y="3836988"/>
            <a:ext cx="8532813" cy="366712"/>
          </a:xfrm>
          <a:prstGeom prst="rect">
            <a:avLst/>
          </a:prstGeom>
          <a:noFill/>
          <a:ln>
            <a:noFill/>
          </a:ln>
          <a:effectLst/>
        </p:spPr>
        <p:txBody>
          <a:bodyPr>
            <a:spAutoFit/>
          </a:bodyPr>
          <a:lstStyle/>
          <a:p>
            <a:pPr>
              <a:spcBef>
                <a:spcPct val="50000"/>
              </a:spcBef>
              <a:defRPr/>
            </a:pPr>
            <a:r>
              <a:rPr lang="en-GB" b="1" dirty="0" err="1">
                <a:solidFill>
                  <a:srgbClr val="0000CC"/>
                </a:solidFill>
                <a:latin typeface="Arial" charset="0"/>
                <a:cs typeface="+mn-cs"/>
              </a:rPr>
              <a:t>Em</a:t>
            </a:r>
            <a:r>
              <a:rPr lang="en-GB" b="1" dirty="0">
                <a:solidFill>
                  <a:srgbClr val="0000CC"/>
                </a:solidFill>
                <a:latin typeface="Arial" charset="0"/>
                <a:cs typeface="+mn-cs"/>
              </a:rPr>
              <a:t> </a:t>
            </a:r>
            <a:r>
              <a:rPr lang="en-GB" b="1" dirty="0" err="1">
                <a:solidFill>
                  <a:srgbClr val="0000CC"/>
                </a:solidFill>
                <a:latin typeface="Arial" charset="0"/>
                <a:cs typeface="+mn-cs"/>
              </a:rPr>
              <a:t>tên</a:t>
            </a:r>
            <a:r>
              <a:rPr lang="en-GB" b="1" dirty="0">
                <a:solidFill>
                  <a:srgbClr val="0000CC"/>
                </a:solidFill>
                <a:latin typeface="Arial" charset="0"/>
                <a:cs typeface="+mn-cs"/>
              </a:rPr>
              <a:t> </a:t>
            </a:r>
            <a:r>
              <a:rPr lang="en-GB" b="1" dirty="0" err="1">
                <a:solidFill>
                  <a:srgbClr val="0000CC"/>
                </a:solidFill>
                <a:latin typeface="Arial" charset="0"/>
                <a:cs typeface="+mn-cs"/>
              </a:rPr>
              <a:t>là</a:t>
            </a:r>
            <a:r>
              <a:rPr lang="en-GB" b="1" dirty="0">
                <a:solidFill>
                  <a:srgbClr val="0000CC"/>
                </a:solidFill>
                <a:latin typeface="Arial" charset="0"/>
                <a:cs typeface="+mn-cs"/>
              </a:rPr>
              <a:t>: </a:t>
            </a:r>
            <a:r>
              <a:rPr lang="en-GB" b="1" dirty="0" smtClean="0">
                <a:solidFill>
                  <a:srgbClr val="0000CC"/>
                </a:solidFill>
                <a:latin typeface="Arial" charset="0"/>
                <a:cs typeface="+mn-cs"/>
              </a:rPr>
              <a:t>……………………………………………………………….</a:t>
            </a:r>
            <a:endParaRPr lang="en-GB" b="1" dirty="0">
              <a:solidFill>
                <a:srgbClr val="0000CC"/>
              </a:solidFill>
              <a:latin typeface="Arial" charset="0"/>
              <a:cs typeface="+mn-cs"/>
            </a:endParaRPr>
          </a:p>
        </p:txBody>
      </p:sp>
      <p:sp>
        <p:nvSpPr>
          <p:cNvPr id="14" name="Text Box 35">
            <a:extLst>
              <a:ext uri="{FF2B5EF4-FFF2-40B4-BE49-F238E27FC236}">
                <a16:creationId xmlns:a16="http://schemas.microsoft.com/office/drawing/2014/main" id="{314E5CAD-7F66-4C3B-9240-7D9B9657E207}"/>
              </a:ext>
            </a:extLst>
          </p:cNvPr>
          <p:cNvSpPr txBox="1">
            <a:spLocks noChangeArrowheads="1"/>
          </p:cNvSpPr>
          <p:nvPr/>
        </p:nvSpPr>
        <p:spPr bwMode="auto">
          <a:xfrm>
            <a:off x="1524000" y="4184651"/>
            <a:ext cx="9144000" cy="366713"/>
          </a:xfrm>
          <a:prstGeom prst="rect">
            <a:avLst/>
          </a:prstGeom>
          <a:noFill/>
          <a:ln>
            <a:noFill/>
          </a:ln>
          <a:effectLst/>
        </p:spPr>
        <p:txBody>
          <a:bodyPr>
            <a:spAutoFit/>
          </a:bodyPr>
          <a:lstStyle/>
          <a:p>
            <a:pPr>
              <a:spcBef>
                <a:spcPct val="50000"/>
              </a:spcBef>
              <a:defRPr/>
            </a:pPr>
            <a:r>
              <a:rPr lang="en-GB" b="1" dirty="0" err="1">
                <a:solidFill>
                  <a:srgbClr val="0000CC"/>
                </a:solidFill>
                <a:latin typeface="Arial" charset="0"/>
                <a:cs typeface="+mn-cs"/>
              </a:rPr>
              <a:t>Sinh</a:t>
            </a:r>
            <a:r>
              <a:rPr lang="en-GB" b="1" dirty="0">
                <a:solidFill>
                  <a:srgbClr val="0000CC"/>
                </a:solidFill>
                <a:latin typeface="Arial" charset="0"/>
                <a:cs typeface="+mn-cs"/>
              </a:rPr>
              <a:t> </a:t>
            </a:r>
            <a:r>
              <a:rPr lang="en-GB" b="1" dirty="0" err="1">
                <a:solidFill>
                  <a:srgbClr val="0000CC"/>
                </a:solidFill>
                <a:latin typeface="Arial" charset="0"/>
                <a:cs typeface="+mn-cs"/>
              </a:rPr>
              <a:t>ngày</a:t>
            </a:r>
            <a:r>
              <a:rPr lang="en-GB" b="1" dirty="0">
                <a:solidFill>
                  <a:srgbClr val="0000CC"/>
                </a:solidFill>
                <a:latin typeface="Arial" charset="0"/>
                <a:cs typeface="+mn-cs"/>
              </a:rPr>
              <a:t>: </a:t>
            </a:r>
            <a:r>
              <a:rPr lang="en-GB" b="1" dirty="0" smtClean="0">
                <a:solidFill>
                  <a:srgbClr val="0000CC"/>
                </a:solidFill>
                <a:latin typeface="Arial" charset="0"/>
                <a:cs typeface="+mn-cs"/>
              </a:rPr>
              <a:t>……………………..Nam </a:t>
            </a:r>
            <a:r>
              <a:rPr lang="en-GB" b="1" dirty="0">
                <a:solidFill>
                  <a:srgbClr val="0000CC"/>
                </a:solidFill>
                <a:latin typeface="Arial" charset="0"/>
                <a:cs typeface="+mn-cs"/>
              </a:rPr>
              <a:t>(</a:t>
            </a:r>
            <a:r>
              <a:rPr lang="en-GB" b="1" dirty="0" err="1">
                <a:solidFill>
                  <a:srgbClr val="0000CC"/>
                </a:solidFill>
                <a:latin typeface="Arial" charset="0"/>
                <a:cs typeface="+mn-cs"/>
              </a:rPr>
              <a:t>nữ</a:t>
            </a:r>
            <a:r>
              <a:rPr lang="en-GB" b="1" dirty="0">
                <a:solidFill>
                  <a:srgbClr val="0000CC"/>
                </a:solidFill>
                <a:latin typeface="Arial" charset="0"/>
                <a:cs typeface="+mn-cs"/>
              </a:rPr>
              <a:t>)…………………….........</a:t>
            </a:r>
          </a:p>
        </p:txBody>
      </p:sp>
      <p:sp>
        <p:nvSpPr>
          <p:cNvPr id="15" name="Text Box 36">
            <a:extLst>
              <a:ext uri="{FF2B5EF4-FFF2-40B4-BE49-F238E27FC236}">
                <a16:creationId xmlns:a16="http://schemas.microsoft.com/office/drawing/2014/main" id="{10578D64-C9DB-4D73-A158-285BA32C119C}"/>
              </a:ext>
            </a:extLst>
          </p:cNvPr>
          <p:cNvSpPr txBox="1">
            <a:spLocks noChangeArrowheads="1"/>
          </p:cNvSpPr>
          <p:nvPr/>
        </p:nvSpPr>
        <p:spPr bwMode="auto">
          <a:xfrm>
            <a:off x="1524000" y="4560888"/>
            <a:ext cx="9144000" cy="366712"/>
          </a:xfrm>
          <a:prstGeom prst="rect">
            <a:avLst/>
          </a:prstGeom>
          <a:noFill/>
          <a:ln>
            <a:noFill/>
          </a:ln>
          <a:effectLst/>
        </p:spPr>
        <p:txBody>
          <a:bodyPr>
            <a:spAutoFit/>
          </a:bodyPr>
          <a:lstStyle/>
          <a:p>
            <a:pPr>
              <a:spcBef>
                <a:spcPct val="50000"/>
              </a:spcBef>
              <a:defRPr/>
            </a:pPr>
            <a:r>
              <a:rPr lang="en-GB" b="1" dirty="0" err="1">
                <a:solidFill>
                  <a:srgbClr val="0000CC"/>
                </a:solidFill>
                <a:latin typeface="Arial" charset="0"/>
                <a:cs typeface="+mn-cs"/>
              </a:rPr>
              <a:t>Nơi</a:t>
            </a:r>
            <a:r>
              <a:rPr lang="en-GB" b="1" dirty="0">
                <a:solidFill>
                  <a:srgbClr val="0000CC"/>
                </a:solidFill>
                <a:latin typeface="Arial" charset="0"/>
                <a:cs typeface="+mn-cs"/>
              </a:rPr>
              <a:t> ở: …………………………………………………………….</a:t>
            </a:r>
          </a:p>
        </p:txBody>
      </p:sp>
      <p:sp>
        <p:nvSpPr>
          <p:cNvPr id="16" name="Text Box 37">
            <a:extLst>
              <a:ext uri="{FF2B5EF4-FFF2-40B4-BE49-F238E27FC236}">
                <a16:creationId xmlns:a16="http://schemas.microsoft.com/office/drawing/2014/main" id="{33746A55-1098-4CFA-A817-5088FADD3EC9}"/>
              </a:ext>
            </a:extLst>
          </p:cNvPr>
          <p:cNvSpPr txBox="1">
            <a:spLocks noChangeArrowheads="1"/>
          </p:cNvSpPr>
          <p:nvPr/>
        </p:nvSpPr>
        <p:spPr bwMode="auto">
          <a:xfrm>
            <a:off x="1524000" y="4906963"/>
            <a:ext cx="9144000" cy="366712"/>
          </a:xfrm>
          <a:prstGeom prst="rect">
            <a:avLst/>
          </a:prstGeom>
          <a:noFill/>
          <a:ln>
            <a:noFill/>
          </a:ln>
          <a:effectLst/>
        </p:spPr>
        <p:txBody>
          <a:bodyPr>
            <a:spAutoFit/>
          </a:bodyPr>
          <a:lstStyle/>
          <a:p>
            <a:pPr>
              <a:spcBef>
                <a:spcPct val="50000"/>
              </a:spcBef>
              <a:defRPr/>
            </a:pPr>
            <a:r>
              <a:rPr lang="en-GB" b="1" dirty="0" err="1">
                <a:solidFill>
                  <a:srgbClr val="0000CC"/>
                </a:solidFill>
                <a:latin typeface="Arial" charset="0"/>
                <a:cs typeface="+mn-cs"/>
              </a:rPr>
              <a:t>Học</a:t>
            </a:r>
            <a:r>
              <a:rPr lang="en-GB" b="1" dirty="0">
                <a:solidFill>
                  <a:srgbClr val="0000CC"/>
                </a:solidFill>
                <a:latin typeface="Arial" charset="0"/>
                <a:cs typeface="+mn-cs"/>
              </a:rPr>
              <a:t> </a:t>
            </a:r>
            <a:r>
              <a:rPr lang="en-GB" b="1" dirty="0" err="1">
                <a:solidFill>
                  <a:srgbClr val="0000CC"/>
                </a:solidFill>
                <a:latin typeface="Arial" charset="0"/>
                <a:cs typeface="+mn-cs"/>
              </a:rPr>
              <a:t>sinh</a:t>
            </a:r>
            <a:r>
              <a:rPr lang="en-GB" b="1" dirty="0">
                <a:solidFill>
                  <a:srgbClr val="0000CC"/>
                </a:solidFill>
                <a:latin typeface="Arial" charset="0"/>
                <a:cs typeface="+mn-cs"/>
              </a:rPr>
              <a:t> </a:t>
            </a:r>
            <a:r>
              <a:rPr lang="en-GB" b="1" dirty="0" err="1">
                <a:solidFill>
                  <a:srgbClr val="0000CC"/>
                </a:solidFill>
                <a:latin typeface="Arial" charset="0"/>
                <a:cs typeface="+mn-cs"/>
              </a:rPr>
              <a:t>lớp</a:t>
            </a:r>
            <a:r>
              <a:rPr lang="en-GB" b="1" dirty="0">
                <a:solidFill>
                  <a:srgbClr val="0000CC"/>
                </a:solidFill>
                <a:latin typeface="Arial" charset="0"/>
                <a:cs typeface="+mn-cs"/>
              </a:rPr>
              <a:t>: …………………</a:t>
            </a:r>
            <a:r>
              <a:rPr lang="en-GB" b="1" dirty="0" err="1">
                <a:solidFill>
                  <a:srgbClr val="0000CC"/>
                </a:solidFill>
                <a:latin typeface="Arial" charset="0"/>
                <a:cs typeface="+mn-cs"/>
              </a:rPr>
              <a:t>Trường</a:t>
            </a:r>
            <a:r>
              <a:rPr lang="en-GB" b="1" dirty="0">
                <a:solidFill>
                  <a:srgbClr val="0000CC"/>
                </a:solidFill>
                <a:latin typeface="Arial" charset="0"/>
                <a:cs typeface="+mn-cs"/>
              </a:rPr>
              <a:t>:……………………….</a:t>
            </a:r>
          </a:p>
        </p:txBody>
      </p:sp>
      <p:sp>
        <p:nvSpPr>
          <p:cNvPr id="17" name="Text Box 38">
            <a:extLst>
              <a:ext uri="{FF2B5EF4-FFF2-40B4-BE49-F238E27FC236}">
                <a16:creationId xmlns:a16="http://schemas.microsoft.com/office/drawing/2014/main" id="{278CB02D-7886-4697-8E03-807638A22E55}"/>
              </a:ext>
            </a:extLst>
          </p:cNvPr>
          <p:cNvSpPr txBox="1">
            <a:spLocks noChangeArrowheads="1"/>
          </p:cNvSpPr>
          <p:nvPr/>
        </p:nvSpPr>
        <p:spPr bwMode="auto">
          <a:xfrm>
            <a:off x="1524000" y="5253038"/>
            <a:ext cx="9144000" cy="366712"/>
          </a:xfrm>
          <a:prstGeom prst="rect">
            <a:avLst/>
          </a:prstGeom>
          <a:noFill/>
          <a:ln>
            <a:noFill/>
          </a:ln>
          <a:effectLst/>
        </p:spPr>
        <p:txBody>
          <a:bodyPr>
            <a:spAutoFit/>
          </a:bodyPr>
          <a:lstStyle/>
          <a:p>
            <a:pPr>
              <a:spcBef>
                <a:spcPct val="50000"/>
              </a:spcBef>
              <a:defRPr/>
            </a:pPr>
            <a:r>
              <a:rPr lang="en-GB" b="1" dirty="0" err="1">
                <a:solidFill>
                  <a:srgbClr val="0000CC"/>
                </a:solidFill>
                <a:latin typeface="Arial" charset="0"/>
                <a:cs typeface="+mn-cs"/>
              </a:rPr>
              <a:t>Em</a:t>
            </a:r>
            <a:r>
              <a:rPr lang="en-GB" b="1" dirty="0">
                <a:solidFill>
                  <a:srgbClr val="0000CC"/>
                </a:solidFill>
                <a:latin typeface="Arial" charset="0"/>
                <a:cs typeface="+mn-cs"/>
              </a:rPr>
              <a:t> </a:t>
            </a:r>
            <a:r>
              <a:rPr lang="en-GB" b="1" dirty="0" err="1">
                <a:solidFill>
                  <a:srgbClr val="0000CC"/>
                </a:solidFill>
                <a:latin typeface="Arial" charset="0"/>
                <a:cs typeface="+mn-cs"/>
              </a:rPr>
              <a:t>làm</a:t>
            </a:r>
            <a:r>
              <a:rPr lang="en-GB" b="1" dirty="0">
                <a:solidFill>
                  <a:srgbClr val="0000CC"/>
                </a:solidFill>
                <a:latin typeface="Arial" charset="0"/>
                <a:cs typeface="+mn-cs"/>
              </a:rPr>
              <a:t> </a:t>
            </a:r>
            <a:r>
              <a:rPr lang="en-GB" b="1" dirty="0" err="1">
                <a:solidFill>
                  <a:srgbClr val="0000CC"/>
                </a:solidFill>
                <a:latin typeface="Arial" charset="0"/>
                <a:cs typeface="+mn-cs"/>
              </a:rPr>
              <a:t>đơn</a:t>
            </a:r>
            <a:r>
              <a:rPr lang="en-GB" b="1" dirty="0">
                <a:solidFill>
                  <a:srgbClr val="0000CC"/>
                </a:solidFill>
                <a:latin typeface="Arial" charset="0"/>
                <a:cs typeface="+mn-cs"/>
              </a:rPr>
              <a:t> </a:t>
            </a:r>
            <a:r>
              <a:rPr lang="en-GB" b="1" dirty="0" err="1">
                <a:solidFill>
                  <a:srgbClr val="0000CC"/>
                </a:solidFill>
                <a:latin typeface="Arial" charset="0"/>
                <a:cs typeface="+mn-cs"/>
              </a:rPr>
              <a:t>này</a:t>
            </a:r>
            <a:r>
              <a:rPr lang="en-GB" b="1" dirty="0">
                <a:solidFill>
                  <a:srgbClr val="0000CC"/>
                </a:solidFill>
                <a:latin typeface="Arial" charset="0"/>
                <a:cs typeface="+mn-cs"/>
              </a:rPr>
              <a:t> </a:t>
            </a:r>
            <a:r>
              <a:rPr lang="en-GB" b="1" dirty="0" err="1">
                <a:solidFill>
                  <a:srgbClr val="0000CC"/>
                </a:solidFill>
                <a:latin typeface="Arial" charset="0"/>
                <a:cs typeface="+mn-cs"/>
              </a:rPr>
              <a:t>xin</a:t>
            </a:r>
            <a:r>
              <a:rPr lang="en-GB" b="1" dirty="0">
                <a:solidFill>
                  <a:srgbClr val="0000CC"/>
                </a:solidFill>
                <a:latin typeface="Arial" charset="0"/>
                <a:cs typeface="+mn-cs"/>
              </a:rPr>
              <a:t> </a:t>
            </a:r>
            <a:r>
              <a:rPr lang="en-GB" b="1" dirty="0" err="1">
                <a:solidFill>
                  <a:srgbClr val="0000CC"/>
                </a:solidFill>
                <a:latin typeface="Arial" charset="0"/>
                <a:cs typeface="+mn-cs"/>
              </a:rPr>
              <a:t>đề</a:t>
            </a:r>
            <a:r>
              <a:rPr lang="en-GB" b="1" dirty="0">
                <a:solidFill>
                  <a:srgbClr val="0000CC"/>
                </a:solidFill>
                <a:latin typeface="Arial" charset="0"/>
                <a:cs typeface="+mn-cs"/>
              </a:rPr>
              <a:t> </a:t>
            </a:r>
            <a:r>
              <a:rPr lang="en-GB" b="1" dirty="0" err="1">
                <a:solidFill>
                  <a:srgbClr val="0000CC"/>
                </a:solidFill>
                <a:latin typeface="Arial" charset="0"/>
                <a:cs typeface="+mn-cs"/>
              </a:rPr>
              <a:t>nghị</a:t>
            </a:r>
            <a:r>
              <a:rPr lang="en-GB" b="1" dirty="0">
                <a:solidFill>
                  <a:srgbClr val="0000CC"/>
                </a:solidFill>
                <a:latin typeface="Arial" charset="0"/>
                <a:cs typeface="+mn-cs"/>
              </a:rPr>
              <a:t> </a:t>
            </a:r>
            <a:r>
              <a:rPr lang="en-GB" b="1" dirty="0" err="1">
                <a:solidFill>
                  <a:srgbClr val="0000CC"/>
                </a:solidFill>
                <a:latin typeface="Arial" charset="0"/>
                <a:cs typeface="+mn-cs"/>
              </a:rPr>
              <a:t>Thư</a:t>
            </a:r>
            <a:r>
              <a:rPr lang="en-GB" b="1" dirty="0">
                <a:solidFill>
                  <a:srgbClr val="0000CC"/>
                </a:solidFill>
                <a:latin typeface="Arial" charset="0"/>
                <a:cs typeface="+mn-cs"/>
              </a:rPr>
              <a:t> </a:t>
            </a:r>
            <a:r>
              <a:rPr lang="en-GB" b="1" dirty="0" err="1">
                <a:solidFill>
                  <a:srgbClr val="0000CC"/>
                </a:solidFill>
                <a:latin typeface="Arial" charset="0"/>
                <a:cs typeface="+mn-cs"/>
              </a:rPr>
              <a:t>viện</a:t>
            </a:r>
            <a:r>
              <a:rPr lang="en-GB" b="1" dirty="0">
                <a:solidFill>
                  <a:srgbClr val="0000CC"/>
                </a:solidFill>
                <a:latin typeface="Arial" charset="0"/>
                <a:cs typeface="+mn-cs"/>
              </a:rPr>
              <a:t> </a:t>
            </a:r>
            <a:r>
              <a:rPr lang="en-GB" b="1" dirty="0" err="1">
                <a:solidFill>
                  <a:srgbClr val="0000CC"/>
                </a:solidFill>
                <a:latin typeface="Arial" charset="0"/>
                <a:cs typeface="+mn-cs"/>
              </a:rPr>
              <a:t>cấp</a:t>
            </a:r>
            <a:r>
              <a:rPr lang="en-GB" b="1" dirty="0">
                <a:solidFill>
                  <a:srgbClr val="0000CC"/>
                </a:solidFill>
                <a:latin typeface="Arial" charset="0"/>
                <a:cs typeface="+mn-cs"/>
              </a:rPr>
              <a:t> </a:t>
            </a:r>
            <a:r>
              <a:rPr lang="en-GB" b="1" dirty="0" err="1">
                <a:solidFill>
                  <a:srgbClr val="0000CC"/>
                </a:solidFill>
                <a:latin typeface="Arial" charset="0"/>
                <a:cs typeface="+mn-cs"/>
              </a:rPr>
              <a:t>cho</a:t>
            </a:r>
            <a:r>
              <a:rPr lang="en-GB" b="1" dirty="0">
                <a:solidFill>
                  <a:srgbClr val="0000CC"/>
                </a:solidFill>
                <a:latin typeface="Arial" charset="0"/>
                <a:cs typeface="+mn-cs"/>
              </a:rPr>
              <a:t> </a:t>
            </a:r>
            <a:r>
              <a:rPr lang="en-GB" b="1" dirty="0" err="1">
                <a:solidFill>
                  <a:srgbClr val="0000CC"/>
                </a:solidFill>
                <a:latin typeface="Arial" charset="0"/>
                <a:cs typeface="+mn-cs"/>
              </a:rPr>
              <a:t>em</a:t>
            </a:r>
            <a:r>
              <a:rPr lang="en-GB" b="1" dirty="0">
                <a:solidFill>
                  <a:srgbClr val="0000CC"/>
                </a:solidFill>
                <a:latin typeface="Arial" charset="0"/>
                <a:cs typeface="+mn-cs"/>
              </a:rPr>
              <a:t> </a:t>
            </a:r>
            <a:r>
              <a:rPr lang="en-GB" b="1" dirty="0" err="1">
                <a:solidFill>
                  <a:srgbClr val="0000CC"/>
                </a:solidFill>
                <a:latin typeface="Arial" charset="0"/>
                <a:cs typeface="+mn-cs"/>
              </a:rPr>
              <a:t>thẻ</a:t>
            </a:r>
            <a:r>
              <a:rPr lang="en-GB" b="1" dirty="0">
                <a:solidFill>
                  <a:srgbClr val="0000CC"/>
                </a:solidFill>
                <a:latin typeface="Arial" charset="0"/>
                <a:cs typeface="+mn-cs"/>
              </a:rPr>
              <a:t> </a:t>
            </a:r>
            <a:r>
              <a:rPr lang="en-GB" b="1" dirty="0" err="1">
                <a:solidFill>
                  <a:srgbClr val="0000CC"/>
                </a:solidFill>
                <a:latin typeface="Arial" charset="0"/>
                <a:cs typeface="+mn-cs"/>
              </a:rPr>
              <a:t>đọc</a:t>
            </a:r>
            <a:r>
              <a:rPr lang="en-GB" b="1" dirty="0">
                <a:solidFill>
                  <a:srgbClr val="0000CC"/>
                </a:solidFill>
                <a:latin typeface="Arial" charset="0"/>
                <a:cs typeface="+mn-cs"/>
              </a:rPr>
              <a:t> </a:t>
            </a:r>
            <a:r>
              <a:rPr lang="en-GB" b="1" dirty="0" err="1">
                <a:solidFill>
                  <a:srgbClr val="0000CC"/>
                </a:solidFill>
                <a:latin typeface="Arial" charset="0"/>
                <a:cs typeface="+mn-cs"/>
              </a:rPr>
              <a:t>sách</a:t>
            </a:r>
            <a:r>
              <a:rPr lang="en-GB" b="1" dirty="0">
                <a:solidFill>
                  <a:srgbClr val="0000CC"/>
                </a:solidFill>
                <a:latin typeface="Arial" charset="0"/>
                <a:cs typeface="+mn-cs"/>
              </a:rPr>
              <a:t> </a:t>
            </a:r>
            <a:r>
              <a:rPr lang="en-GB" b="1" dirty="0" err="1">
                <a:solidFill>
                  <a:srgbClr val="0000CC"/>
                </a:solidFill>
                <a:latin typeface="Arial" charset="0"/>
                <a:cs typeface="+mn-cs"/>
              </a:rPr>
              <a:t>năm</a:t>
            </a:r>
            <a:r>
              <a:rPr lang="en-GB" b="1" dirty="0">
                <a:solidFill>
                  <a:srgbClr val="0000CC"/>
                </a:solidFill>
                <a:latin typeface="Arial" charset="0"/>
                <a:cs typeface="+mn-cs"/>
              </a:rPr>
              <a:t>……..</a:t>
            </a:r>
          </a:p>
        </p:txBody>
      </p:sp>
      <p:sp>
        <p:nvSpPr>
          <p:cNvPr id="18" name="Text Box 39">
            <a:extLst>
              <a:ext uri="{FF2B5EF4-FFF2-40B4-BE49-F238E27FC236}">
                <a16:creationId xmlns:a16="http://schemas.microsoft.com/office/drawing/2014/main" id="{DA4B9A01-E619-48DD-A318-831B3B6405F1}"/>
              </a:ext>
            </a:extLst>
          </p:cNvPr>
          <p:cNvSpPr txBox="1">
            <a:spLocks noChangeArrowheads="1"/>
          </p:cNvSpPr>
          <p:nvPr/>
        </p:nvSpPr>
        <p:spPr bwMode="auto">
          <a:xfrm>
            <a:off x="1524000" y="5691188"/>
            <a:ext cx="9240838" cy="366712"/>
          </a:xfrm>
          <a:prstGeom prst="rect">
            <a:avLst/>
          </a:prstGeom>
          <a:noFill/>
          <a:ln>
            <a:noFill/>
          </a:ln>
          <a:effectLst/>
        </p:spPr>
        <p:txBody>
          <a:bodyPr>
            <a:spAutoFit/>
          </a:bodyPr>
          <a:lstStyle/>
          <a:p>
            <a:pPr>
              <a:spcBef>
                <a:spcPct val="50000"/>
              </a:spcBef>
              <a:defRPr/>
            </a:pPr>
            <a:r>
              <a:rPr lang="en-GB" b="1" dirty="0" err="1">
                <a:solidFill>
                  <a:srgbClr val="0000CC"/>
                </a:solidFill>
                <a:latin typeface="Arial" charset="0"/>
                <a:cs typeface="+mn-cs"/>
              </a:rPr>
              <a:t>Được</a:t>
            </a:r>
            <a:r>
              <a:rPr lang="en-GB" b="1" dirty="0">
                <a:solidFill>
                  <a:srgbClr val="0000CC"/>
                </a:solidFill>
                <a:latin typeface="Arial" charset="0"/>
                <a:cs typeface="+mn-cs"/>
              </a:rPr>
              <a:t> </a:t>
            </a:r>
            <a:r>
              <a:rPr lang="en-GB" b="1" dirty="0" err="1">
                <a:solidFill>
                  <a:srgbClr val="0000CC"/>
                </a:solidFill>
                <a:latin typeface="Arial" charset="0"/>
                <a:cs typeface="+mn-cs"/>
              </a:rPr>
              <a:t>cấp</a:t>
            </a:r>
            <a:r>
              <a:rPr lang="en-GB" b="1" dirty="0">
                <a:solidFill>
                  <a:srgbClr val="0000CC"/>
                </a:solidFill>
                <a:latin typeface="Arial" charset="0"/>
                <a:cs typeface="+mn-cs"/>
              </a:rPr>
              <a:t> </a:t>
            </a:r>
            <a:r>
              <a:rPr lang="en-GB" b="1" dirty="0" err="1">
                <a:solidFill>
                  <a:srgbClr val="0000CC"/>
                </a:solidFill>
                <a:latin typeface="Arial" charset="0"/>
                <a:cs typeface="+mn-cs"/>
              </a:rPr>
              <a:t>thẻ</a:t>
            </a:r>
            <a:r>
              <a:rPr lang="en-GB" b="1" dirty="0">
                <a:solidFill>
                  <a:srgbClr val="0000CC"/>
                </a:solidFill>
                <a:latin typeface="Arial" charset="0"/>
                <a:cs typeface="+mn-cs"/>
              </a:rPr>
              <a:t> </a:t>
            </a:r>
            <a:r>
              <a:rPr lang="en-GB" b="1" dirty="0" err="1">
                <a:solidFill>
                  <a:srgbClr val="0000CC"/>
                </a:solidFill>
                <a:latin typeface="Arial" charset="0"/>
                <a:cs typeface="+mn-cs"/>
              </a:rPr>
              <a:t>đọc</a:t>
            </a:r>
            <a:r>
              <a:rPr lang="en-GB" b="1" dirty="0">
                <a:solidFill>
                  <a:srgbClr val="0000CC"/>
                </a:solidFill>
                <a:latin typeface="Arial" charset="0"/>
                <a:cs typeface="+mn-cs"/>
              </a:rPr>
              <a:t> </a:t>
            </a:r>
            <a:r>
              <a:rPr lang="en-GB" b="1" dirty="0" err="1">
                <a:solidFill>
                  <a:srgbClr val="0000CC"/>
                </a:solidFill>
                <a:latin typeface="Arial" charset="0"/>
                <a:cs typeface="+mn-cs"/>
              </a:rPr>
              <a:t>sách</a:t>
            </a:r>
            <a:r>
              <a:rPr lang="en-GB" b="1" dirty="0">
                <a:solidFill>
                  <a:srgbClr val="0000CC"/>
                </a:solidFill>
                <a:latin typeface="Arial" charset="0"/>
                <a:cs typeface="+mn-cs"/>
              </a:rPr>
              <a:t>, </a:t>
            </a:r>
            <a:r>
              <a:rPr lang="en-GB" b="1" dirty="0" err="1">
                <a:solidFill>
                  <a:srgbClr val="0000CC"/>
                </a:solidFill>
                <a:latin typeface="Arial" charset="0"/>
                <a:cs typeface="+mn-cs"/>
              </a:rPr>
              <a:t>em</a:t>
            </a:r>
            <a:r>
              <a:rPr lang="en-GB" b="1" dirty="0">
                <a:solidFill>
                  <a:srgbClr val="0000CC"/>
                </a:solidFill>
                <a:latin typeface="Arial" charset="0"/>
                <a:cs typeface="+mn-cs"/>
              </a:rPr>
              <a:t> </a:t>
            </a:r>
            <a:r>
              <a:rPr lang="en-GB" b="1" dirty="0" err="1">
                <a:solidFill>
                  <a:srgbClr val="0000CC"/>
                </a:solidFill>
                <a:latin typeface="Arial" charset="0"/>
                <a:cs typeface="+mn-cs"/>
              </a:rPr>
              <a:t>xin</a:t>
            </a:r>
            <a:r>
              <a:rPr lang="en-GB" b="1" dirty="0">
                <a:solidFill>
                  <a:srgbClr val="0000CC"/>
                </a:solidFill>
                <a:latin typeface="Arial" charset="0"/>
                <a:cs typeface="+mn-cs"/>
              </a:rPr>
              <a:t> </a:t>
            </a:r>
            <a:r>
              <a:rPr lang="en-GB" b="1" dirty="0" err="1">
                <a:solidFill>
                  <a:srgbClr val="0000CC"/>
                </a:solidFill>
                <a:latin typeface="Arial" charset="0"/>
                <a:cs typeface="+mn-cs"/>
              </a:rPr>
              <a:t>hứa</a:t>
            </a:r>
            <a:r>
              <a:rPr lang="en-GB" b="1" dirty="0">
                <a:solidFill>
                  <a:srgbClr val="0000CC"/>
                </a:solidFill>
                <a:latin typeface="Arial" charset="0"/>
                <a:cs typeface="+mn-cs"/>
              </a:rPr>
              <a:t> </a:t>
            </a:r>
            <a:r>
              <a:rPr lang="en-GB" b="1" dirty="0" err="1">
                <a:solidFill>
                  <a:srgbClr val="0000CC"/>
                </a:solidFill>
                <a:latin typeface="Arial" charset="0"/>
                <a:cs typeface="+mn-cs"/>
              </a:rPr>
              <a:t>thực</a:t>
            </a:r>
            <a:r>
              <a:rPr lang="en-GB" b="1" dirty="0">
                <a:solidFill>
                  <a:srgbClr val="0000CC"/>
                </a:solidFill>
                <a:latin typeface="Arial" charset="0"/>
                <a:cs typeface="+mn-cs"/>
              </a:rPr>
              <a:t> </a:t>
            </a:r>
            <a:r>
              <a:rPr lang="en-GB" b="1" dirty="0" err="1">
                <a:solidFill>
                  <a:srgbClr val="0000CC"/>
                </a:solidFill>
                <a:latin typeface="Arial" charset="0"/>
                <a:cs typeface="+mn-cs"/>
              </a:rPr>
              <a:t>hiện</a:t>
            </a:r>
            <a:r>
              <a:rPr lang="en-GB" b="1" dirty="0">
                <a:solidFill>
                  <a:srgbClr val="0000CC"/>
                </a:solidFill>
                <a:latin typeface="Arial" charset="0"/>
                <a:cs typeface="+mn-cs"/>
              </a:rPr>
              <a:t> </a:t>
            </a:r>
            <a:r>
              <a:rPr lang="en-GB" b="1" dirty="0" err="1">
                <a:solidFill>
                  <a:srgbClr val="0000CC"/>
                </a:solidFill>
                <a:latin typeface="Arial" charset="0"/>
                <a:cs typeface="+mn-cs"/>
              </a:rPr>
              <a:t>đúng</a:t>
            </a:r>
            <a:r>
              <a:rPr lang="en-GB" b="1" dirty="0">
                <a:solidFill>
                  <a:srgbClr val="0000CC"/>
                </a:solidFill>
                <a:latin typeface="Arial" charset="0"/>
                <a:cs typeface="+mn-cs"/>
              </a:rPr>
              <a:t> </a:t>
            </a:r>
            <a:r>
              <a:rPr lang="en-GB" b="1" dirty="0" err="1">
                <a:solidFill>
                  <a:srgbClr val="0000CC"/>
                </a:solidFill>
                <a:latin typeface="Arial" charset="0"/>
                <a:cs typeface="+mn-cs"/>
              </a:rPr>
              <a:t>mọi</a:t>
            </a:r>
            <a:r>
              <a:rPr lang="en-GB" b="1" dirty="0">
                <a:solidFill>
                  <a:srgbClr val="0000CC"/>
                </a:solidFill>
                <a:latin typeface="Arial" charset="0"/>
                <a:cs typeface="+mn-cs"/>
              </a:rPr>
              <a:t> </a:t>
            </a:r>
            <a:r>
              <a:rPr lang="en-GB" b="1" dirty="0" err="1">
                <a:solidFill>
                  <a:srgbClr val="0000CC"/>
                </a:solidFill>
                <a:latin typeface="Arial" charset="0"/>
                <a:cs typeface="+mn-cs"/>
              </a:rPr>
              <a:t>nội</a:t>
            </a:r>
            <a:r>
              <a:rPr lang="en-GB" b="1" dirty="0">
                <a:solidFill>
                  <a:srgbClr val="0000CC"/>
                </a:solidFill>
                <a:latin typeface="Arial" charset="0"/>
                <a:cs typeface="+mn-cs"/>
              </a:rPr>
              <a:t> </a:t>
            </a:r>
            <a:r>
              <a:rPr lang="en-GB" b="1" dirty="0" err="1">
                <a:solidFill>
                  <a:srgbClr val="0000CC"/>
                </a:solidFill>
                <a:latin typeface="Arial" charset="0"/>
                <a:cs typeface="+mn-cs"/>
              </a:rPr>
              <a:t>quy</a:t>
            </a:r>
            <a:r>
              <a:rPr lang="en-GB" b="1" dirty="0">
                <a:solidFill>
                  <a:srgbClr val="0000CC"/>
                </a:solidFill>
                <a:latin typeface="Arial" charset="0"/>
                <a:cs typeface="+mn-cs"/>
              </a:rPr>
              <a:t> </a:t>
            </a:r>
            <a:r>
              <a:rPr lang="en-GB" b="1" dirty="0" err="1">
                <a:solidFill>
                  <a:srgbClr val="0000CC"/>
                </a:solidFill>
                <a:latin typeface="Arial" charset="0"/>
                <a:cs typeface="+mn-cs"/>
              </a:rPr>
              <a:t>của</a:t>
            </a:r>
            <a:r>
              <a:rPr lang="en-GB" b="1" dirty="0">
                <a:solidFill>
                  <a:srgbClr val="0000CC"/>
                </a:solidFill>
                <a:latin typeface="Arial" charset="0"/>
                <a:cs typeface="+mn-cs"/>
              </a:rPr>
              <a:t> </a:t>
            </a:r>
            <a:r>
              <a:rPr lang="en-GB" b="1" dirty="0" err="1">
                <a:solidFill>
                  <a:srgbClr val="0000CC"/>
                </a:solidFill>
                <a:latin typeface="Arial" charset="0"/>
                <a:cs typeface="+mn-cs"/>
              </a:rPr>
              <a:t>thư</a:t>
            </a:r>
            <a:r>
              <a:rPr lang="en-GB" b="1" dirty="0">
                <a:solidFill>
                  <a:srgbClr val="0000CC"/>
                </a:solidFill>
                <a:latin typeface="Arial" charset="0"/>
                <a:cs typeface="+mn-cs"/>
              </a:rPr>
              <a:t> </a:t>
            </a:r>
            <a:r>
              <a:rPr lang="en-GB" b="1" dirty="0" err="1">
                <a:solidFill>
                  <a:srgbClr val="0000CC"/>
                </a:solidFill>
                <a:latin typeface="Arial" charset="0"/>
                <a:cs typeface="+mn-cs"/>
              </a:rPr>
              <a:t>viện</a:t>
            </a:r>
            <a:r>
              <a:rPr lang="en-GB" b="1" dirty="0">
                <a:solidFill>
                  <a:srgbClr val="0000CC"/>
                </a:solidFill>
                <a:latin typeface="Arial" charset="0"/>
                <a:cs typeface="+mn-cs"/>
              </a:rPr>
              <a:t>.</a:t>
            </a:r>
          </a:p>
        </p:txBody>
      </p:sp>
      <p:sp>
        <p:nvSpPr>
          <p:cNvPr id="19" name="Text Box 40">
            <a:extLst>
              <a:ext uri="{FF2B5EF4-FFF2-40B4-BE49-F238E27FC236}">
                <a16:creationId xmlns:a16="http://schemas.microsoft.com/office/drawing/2014/main" id="{F0912915-A0D7-40BB-B212-DBDB4AB99955}"/>
              </a:ext>
            </a:extLst>
          </p:cNvPr>
          <p:cNvSpPr txBox="1">
            <a:spLocks noChangeArrowheads="1"/>
          </p:cNvSpPr>
          <p:nvPr/>
        </p:nvSpPr>
        <p:spPr bwMode="auto">
          <a:xfrm>
            <a:off x="1524000" y="6224588"/>
            <a:ext cx="9240838" cy="366712"/>
          </a:xfrm>
          <a:prstGeom prst="rect">
            <a:avLst/>
          </a:prstGeom>
          <a:noFill/>
          <a:ln>
            <a:noFill/>
          </a:ln>
          <a:effectLst/>
        </p:spPr>
        <p:txBody>
          <a:bodyPr>
            <a:spAutoFit/>
          </a:bodyPr>
          <a:lstStyle/>
          <a:p>
            <a:pPr>
              <a:spcBef>
                <a:spcPct val="50000"/>
              </a:spcBef>
              <a:defRPr/>
            </a:pPr>
            <a:r>
              <a:rPr lang="en-GB" b="1" dirty="0" err="1">
                <a:solidFill>
                  <a:srgbClr val="0000CC"/>
                </a:solidFill>
                <a:latin typeface="Arial" charset="0"/>
                <a:cs typeface="+mn-cs"/>
              </a:rPr>
              <a:t>Em</a:t>
            </a:r>
            <a:r>
              <a:rPr lang="en-GB" b="1" dirty="0">
                <a:solidFill>
                  <a:srgbClr val="0000CC"/>
                </a:solidFill>
                <a:latin typeface="Arial" charset="0"/>
                <a:cs typeface="+mn-cs"/>
              </a:rPr>
              <a:t> </a:t>
            </a:r>
            <a:r>
              <a:rPr lang="en-GB" b="1" dirty="0" err="1">
                <a:solidFill>
                  <a:srgbClr val="0000CC"/>
                </a:solidFill>
                <a:latin typeface="Arial" charset="0"/>
                <a:cs typeface="+mn-cs"/>
              </a:rPr>
              <a:t>xin</a:t>
            </a:r>
            <a:r>
              <a:rPr lang="en-GB" b="1" dirty="0">
                <a:solidFill>
                  <a:srgbClr val="0000CC"/>
                </a:solidFill>
                <a:latin typeface="Arial" charset="0"/>
                <a:cs typeface="+mn-cs"/>
              </a:rPr>
              <a:t> </a:t>
            </a:r>
            <a:r>
              <a:rPr lang="en-GB" b="1" dirty="0" err="1">
                <a:solidFill>
                  <a:srgbClr val="0000CC"/>
                </a:solidFill>
                <a:latin typeface="Arial" charset="0"/>
                <a:cs typeface="+mn-cs"/>
              </a:rPr>
              <a:t>trân</a:t>
            </a:r>
            <a:r>
              <a:rPr lang="en-GB" b="1" dirty="0">
                <a:solidFill>
                  <a:srgbClr val="0000CC"/>
                </a:solidFill>
                <a:latin typeface="Arial" charset="0"/>
                <a:cs typeface="+mn-cs"/>
              </a:rPr>
              <a:t> </a:t>
            </a:r>
            <a:r>
              <a:rPr lang="en-GB" b="1" dirty="0" err="1">
                <a:solidFill>
                  <a:srgbClr val="0000CC"/>
                </a:solidFill>
                <a:latin typeface="Arial" charset="0"/>
                <a:cs typeface="+mn-cs"/>
              </a:rPr>
              <a:t>trọng</a:t>
            </a:r>
            <a:r>
              <a:rPr lang="en-GB" b="1" dirty="0">
                <a:solidFill>
                  <a:srgbClr val="0000CC"/>
                </a:solidFill>
                <a:latin typeface="Arial" charset="0"/>
                <a:cs typeface="+mn-cs"/>
              </a:rPr>
              <a:t> </a:t>
            </a:r>
            <a:r>
              <a:rPr lang="en-GB" b="1" dirty="0" err="1">
                <a:solidFill>
                  <a:srgbClr val="0000CC"/>
                </a:solidFill>
                <a:latin typeface="Arial" charset="0"/>
                <a:cs typeface="+mn-cs"/>
              </a:rPr>
              <a:t>cảm</a:t>
            </a:r>
            <a:r>
              <a:rPr lang="en-GB" b="1" dirty="0">
                <a:solidFill>
                  <a:srgbClr val="0000CC"/>
                </a:solidFill>
                <a:latin typeface="Arial" charset="0"/>
                <a:cs typeface="+mn-cs"/>
              </a:rPr>
              <a:t> </a:t>
            </a:r>
            <a:r>
              <a:rPr lang="en-GB" b="1" dirty="0" err="1">
                <a:solidFill>
                  <a:srgbClr val="0000CC"/>
                </a:solidFill>
                <a:latin typeface="Arial" charset="0"/>
                <a:cs typeface="+mn-cs"/>
              </a:rPr>
              <a:t>ơn</a:t>
            </a:r>
            <a:r>
              <a:rPr lang="en-GB" b="1" dirty="0">
                <a:solidFill>
                  <a:srgbClr val="0000CC"/>
                </a:solidFill>
                <a:latin typeface="Arial" charset="0"/>
                <a:cs typeface="+mn-cs"/>
              </a:rPr>
              <a:t>.</a:t>
            </a:r>
          </a:p>
        </p:txBody>
      </p:sp>
      <p:sp>
        <p:nvSpPr>
          <p:cNvPr id="21" name="Text Box 43">
            <a:extLst>
              <a:ext uri="{FF2B5EF4-FFF2-40B4-BE49-F238E27FC236}">
                <a16:creationId xmlns:a16="http://schemas.microsoft.com/office/drawing/2014/main" id="{FD1CE726-361D-447C-BC68-EF8A41C1ADD3}"/>
              </a:ext>
            </a:extLst>
          </p:cNvPr>
          <p:cNvSpPr txBox="1">
            <a:spLocks noChangeArrowheads="1"/>
          </p:cNvSpPr>
          <p:nvPr/>
        </p:nvSpPr>
        <p:spPr bwMode="auto">
          <a:xfrm>
            <a:off x="7518401" y="2724151"/>
            <a:ext cx="504825" cy="369332"/>
          </a:xfrm>
          <a:prstGeom prst="rect">
            <a:avLst/>
          </a:prstGeom>
          <a:noFill/>
          <a:ln>
            <a:noFill/>
          </a:ln>
          <a:effectLst/>
        </p:spPr>
        <p:txBody>
          <a:bodyPr wrap="square">
            <a:spAutoFit/>
          </a:bodyPr>
          <a:lstStyle/>
          <a:p>
            <a:pPr>
              <a:spcBef>
                <a:spcPct val="50000"/>
              </a:spcBef>
              <a:defRPr/>
            </a:pPr>
            <a:r>
              <a:rPr lang="vi-VN" dirty="0">
                <a:solidFill>
                  <a:srgbClr val="FF0000"/>
                </a:solidFill>
                <a:latin typeface="Arial" charset="0"/>
                <a:cs typeface="+mn-cs"/>
              </a:rPr>
              <a:t>  </a:t>
            </a:r>
            <a:endParaRPr lang="en-GB" dirty="0">
              <a:solidFill>
                <a:srgbClr val="FF0000"/>
              </a:solidFill>
              <a:latin typeface="Arial" charset="0"/>
              <a:cs typeface="+mn-cs"/>
            </a:endParaRPr>
          </a:p>
        </p:txBody>
      </p:sp>
      <p:sp>
        <p:nvSpPr>
          <p:cNvPr id="26" name="Text Box 49">
            <a:extLst>
              <a:ext uri="{FF2B5EF4-FFF2-40B4-BE49-F238E27FC236}">
                <a16:creationId xmlns:a16="http://schemas.microsoft.com/office/drawing/2014/main" id="{C6EC94E1-7BFF-4AFF-9C99-66EFBE45E37C}"/>
              </a:ext>
            </a:extLst>
          </p:cNvPr>
          <p:cNvSpPr txBox="1">
            <a:spLocks noChangeArrowheads="1"/>
          </p:cNvSpPr>
          <p:nvPr/>
        </p:nvSpPr>
        <p:spPr bwMode="auto">
          <a:xfrm>
            <a:off x="5410201" y="4114801"/>
            <a:ext cx="792163" cy="366713"/>
          </a:xfrm>
          <a:prstGeom prst="rect">
            <a:avLst/>
          </a:prstGeom>
          <a:noFill/>
          <a:ln>
            <a:noFill/>
          </a:ln>
          <a:effectLst/>
        </p:spPr>
        <p:txBody>
          <a:bodyPr>
            <a:spAutoFit/>
          </a:bodyPr>
          <a:lstStyle/>
          <a:p>
            <a:pPr>
              <a:spcBef>
                <a:spcPct val="50000"/>
              </a:spcBef>
              <a:defRPr/>
            </a:pPr>
            <a:endParaRPr lang="en-GB" dirty="0">
              <a:solidFill>
                <a:srgbClr val="FF0000"/>
              </a:solidFill>
              <a:latin typeface="Arial" charset="0"/>
              <a:cs typeface="+mn-cs"/>
            </a:endParaRPr>
          </a:p>
        </p:txBody>
      </p:sp>
      <p:sp>
        <p:nvSpPr>
          <p:cNvPr id="31" name="Text Box 37">
            <a:extLst>
              <a:ext uri="{FF2B5EF4-FFF2-40B4-BE49-F238E27FC236}">
                <a16:creationId xmlns:a16="http://schemas.microsoft.com/office/drawing/2014/main" id="{6A1D30A9-2D13-4BFC-8022-DEB48745E0C4}"/>
              </a:ext>
            </a:extLst>
          </p:cNvPr>
          <p:cNvSpPr txBox="1">
            <a:spLocks noChangeArrowheads="1"/>
          </p:cNvSpPr>
          <p:nvPr/>
        </p:nvSpPr>
        <p:spPr bwMode="auto">
          <a:xfrm>
            <a:off x="1559070" y="493065"/>
            <a:ext cx="9829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u="sng" dirty="0" err="1">
                <a:solidFill>
                  <a:srgbClr val="0000CC"/>
                </a:solidFill>
                <a:latin typeface="Times New Roman" panose="02020603050405020304" pitchFamily="18" charset="0"/>
                <a:cs typeface="Times New Roman" panose="02020603050405020304" pitchFamily="18" charset="0"/>
              </a:rPr>
              <a:t>Tập</a:t>
            </a:r>
            <a:r>
              <a:rPr lang="en-US" altLang="en-US" sz="2400" b="1" u="sng" dirty="0">
                <a:solidFill>
                  <a:srgbClr val="0000CC"/>
                </a:solidFill>
                <a:latin typeface="Times New Roman" panose="02020603050405020304" pitchFamily="18" charset="0"/>
                <a:cs typeface="Times New Roman" panose="02020603050405020304" pitchFamily="18" charset="0"/>
              </a:rPr>
              <a:t> </a:t>
            </a:r>
            <a:r>
              <a:rPr lang="en-US" altLang="en-US" sz="2400" b="1" u="sng" dirty="0" err="1">
                <a:solidFill>
                  <a:srgbClr val="0000CC"/>
                </a:solidFill>
                <a:latin typeface="Times New Roman" panose="02020603050405020304" pitchFamily="18" charset="0"/>
                <a:cs typeface="Times New Roman" panose="02020603050405020304" pitchFamily="18" charset="0"/>
              </a:rPr>
              <a:t>làm</a:t>
            </a:r>
            <a:r>
              <a:rPr lang="en-US" altLang="en-US" sz="2400" b="1" u="sng" dirty="0">
                <a:solidFill>
                  <a:srgbClr val="0000CC"/>
                </a:solidFill>
                <a:latin typeface="Times New Roman" panose="02020603050405020304" pitchFamily="18" charset="0"/>
                <a:cs typeface="Times New Roman" panose="02020603050405020304" pitchFamily="18" charset="0"/>
              </a:rPr>
              <a:t> </a:t>
            </a:r>
            <a:r>
              <a:rPr lang="en-US" altLang="en-US" sz="2400" b="1" u="sng" dirty="0" err="1">
                <a:solidFill>
                  <a:srgbClr val="0000CC"/>
                </a:solidFill>
                <a:latin typeface="Times New Roman" panose="02020603050405020304" pitchFamily="18" charset="0"/>
                <a:cs typeface="Times New Roman" panose="02020603050405020304" pitchFamily="18" charset="0"/>
              </a:rPr>
              <a:t>văn</a:t>
            </a:r>
            <a:endParaRPr lang="en-US" altLang="en-US" sz="2400" b="1" u="sng" dirty="0">
              <a:solidFill>
                <a:srgbClr val="0000CC"/>
              </a:solidFill>
              <a:latin typeface="Times New Roman" panose="02020603050405020304" pitchFamily="18" charset="0"/>
              <a:cs typeface="Times New Roman" panose="02020603050405020304" pitchFamily="18" charset="0"/>
            </a:endParaRPr>
          </a:p>
        </p:txBody>
      </p:sp>
      <p:sp>
        <p:nvSpPr>
          <p:cNvPr id="32" name="Text Box 38">
            <a:extLst>
              <a:ext uri="{FF2B5EF4-FFF2-40B4-BE49-F238E27FC236}">
                <a16:creationId xmlns:a16="http://schemas.microsoft.com/office/drawing/2014/main" id="{9F9CE189-020A-4ABD-B2CF-6B8DF471CFF1}"/>
              </a:ext>
            </a:extLst>
          </p:cNvPr>
          <p:cNvSpPr txBox="1">
            <a:spLocks noChangeArrowheads="1"/>
          </p:cNvSpPr>
          <p:nvPr/>
        </p:nvSpPr>
        <p:spPr bwMode="auto">
          <a:xfrm>
            <a:off x="1524000" y="914401"/>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3200" b="1" dirty="0" err="1">
                <a:solidFill>
                  <a:srgbClr val="FF0000"/>
                </a:solidFill>
                <a:latin typeface="Times New Roman" panose="02020603050405020304" pitchFamily="18" charset="0"/>
                <a:cs typeface="Times New Roman" panose="02020603050405020304" pitchFamily="18" charset="0"/>
              </a:rPr>
              <a:t>Nói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về</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Đội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Thiếu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niên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Tiền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phong.Điền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giấy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từ</a:t>
            </a:r>
            <a:r>
              <a:rPr lang="en-US" altLang="en-US" sz="2800" b="1" dirty="0">
                <a:solidFill>
                  <a:srgbClr val="FF0000"/>
                </a:solidFill>
                <a:latin typeface="Times New Roman" panose="02020603050405020304" pitchFamily="18" charset="0"/>
                <a:cs typeface="Times New Roman" panose="02020603050405020304" pitchFamily="18" charset="0"/>
              </a:rPr>
              <a:t> in </a:t>
            </a:r>
            <a:r>
              <a:rPr lang="en-US" altLang="en-US" sz="2800" b="1" dirty="0" err="1">
                <a:solidFill>
                  <a:srgbClr val="FF0000"/>
                </a:solidFill>
                <a:latin typeface="Times New Roman" panose="02020603050405020304" pitchFamily="18" charset="0"/>
                <a:cs typeface="Times New Roman" panose="02020603050405020304" pitchFamily="18" charset="0"/>
              </a:rPr>
              <a:t>sẵn</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33" name="Left Brace 32">
            <a:extLst>
              <a:ext uri="{FF2B5EF4-FFF2-40B4-BE49-F238E27FC236}">
                <a16:creationId xmlns:a16="http://schemas.microsoft.com/office/drawing/2014/main" id="{A5049AED-4945-4779-B432-E2634A46F1A3}"/>
              </a:ext>
            </a:extLst>
          </p:cNvPr>
          <p:cNvSpPr/>
          <p:nvPr/>
        </p:nvSpPr>
        <p:spPr>
          <a:xfrm>
            <a:off x="838200" y="1951037"/>
            <a:ext cx="700088" cy="1719263"/>
          </a:xfrm>
          <a:prstGeom prst="lef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Left Brace 33">
            <a:extLst>
              <a:ext uri="{FF2B5EF4-FFF2-40B4-BE49-F238E27FC236}">
                <a16:creationId xmlns:a16="http://schemas.microsoft.com/office/drawing/2014/main" id="{27A8C2C2-F82B-4B10-B312-AD4E8F8E989B}"/>
              </a:ext>
            </a:extLst>
          </p:cNvPr>
          <p:cNvSpPr/>
          <p:nvPr/>
        </p:nvSpPr>
        <p:spPr>
          <a:xfrm>
            <a:off x="723900" y="3875417"/>
            <a:ext cx="700088" cy="2449183"/>
          </a:xfrm>
          <a:prstGeom prst="lef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Title 1"/>
          <p:cNvSpPr txBox="1">
            <a:spLocks/>
          </p:cNvSpPr>
          <p:nvPr/>
        </p:nvSpPr>
        <p:spPr bwMode="auto">
          <a:xfrm>
            <a:off x="1928670" y="67869"/>
            <a:ext cx="8305800" cy="58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vi-VN" sz="2400" b="1" dirty="0" smtClean="0">
                <a:solidFill>
                  <a:srgbClr val="0000CC"/>
                </a:solidFill>
              </a:rPr>
              <a:t>Thứ sáu ngày 10 tháng 9 năm 2021</a:t>
            </a:r>
            <a:endParaRPr lang="en-US" sz="2400" b="1" dirty="0">
              <a:solidFill>
                <a:srgbClr val="0000CC"/>
              </a:solidFill>
            </a:endParaRPr>
          </a:p>
        </p:txBody>
      </p:sp>
      <p:sp>
        <p:nvSpPr>
          <p:cNvPr id="39" name="Text Box 40">
            <a:extLst>
              <a:ext uri="{FF2B5EF4-FFF2-40B4-BE49-F238E27FC236}">
                <a16:creationId xmlns:a16="http://schemas.microsoft.com/office/drawing/2014/main" id="{F0912915-A0D7-40BB-B212-DBDB4AB99955}"/>
              </a:ext>
            </a:extLst>
          </p:cNvPr>
          <p:cNvSpPr txBox="1">
            <a:spLocks noChangeArrowheads="1"/>
          </p:cNvSpPr>
          <p:nvPr/>
        </p:nvSpPr>
        <p:spPr bwMode="auto">
          <a:xfrm>
            <a:off x="6671470" y="6362919"/>
            <a:ext cx="4717400" cy="366712"/>
          </a:xfrm>
          <a:prstGeom prst="rect">
            <a:avLst/>
          </a:prstGeom>
          <a:noFill/>
          <a:ln>
            <a:noFill/>
          </a:ln>
          <a:effectLst/>
        </p:spPr>
        <p:txBody>
          <a:bodyPr wrap="square">
            <a:spAutoFit/>
          </a:bodyPr>
          <a:lstStyle/>
          <a:p>
            <a:pPr>
              <a:spcBef>
                <a:spcPct val="50000"/>
              </a:spcBef>
              <a:defRPr/>
            </a:pPr>
            <a:r>
              <a:rPr lang="vi-VN" b="1" dirty="0" smtClean="0">
                <a:solidFill>
                  <a:srgbClr val="0000CC"/>
                </a:solidFill>
                <a:latin typeface="Arial" charset="0"/>
                <a:cs typeface="+mn-cs"/>
              </a:rPr>
              <a:t>Người làm đơn</a:t>
            </a:r>
            <a:r>
              <a:rPr lang="en-GB" b="1" dirty="0" smtClean="0">
                <a:solidFill>
                  <a:srgbClr val="0000CC"/>
                </a:solidFill>
                <a:latin typeface="Arial" charset="0"/>
                <a:cs typeface="+mn-cs"/>
              </a:rPr>
              <a:t>.</a:t>
            </a:r>
            <a:endParaRPr lang="en-GB" b="1" dirty="0">
              <a:solidFill>
                <a:srgbClr val="0000CC"/>
              </a:solidFill>
              <a:latin typeface="Arial" charset="0"/>
              <a:cs typeface="+mn-cs"/>
            </a:endParaRPr>
          </a:p>
        </p:txBody>
      </p:sp>
    </p:spTree>
    <p:extLst>
      <p:ext uri="{BB962C8B-B14F-4D97-AF65-F5344CB8AC3E}">
        <p14:creationId xmlns:p14="http://schemas.microsoft.com/office/powerpoint/2010/main" val="64442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nodePh="1">
                                  <p:stCondLst>
                                    <p:cond delay="0"/>
                                  </p:stCondLst>
                                  <p:endCondLst>
                                    <p:cond evt="begin" delay="0">
                                      <p:tn val="46"/>
                                    </p:cond>
                                  </p:endCondLst>
                                  <p:childTnLst>
                                    <p:set>
                                      <p:cBhvr>
                                        <p:cTn id="47" dur="1" fill="hold">
                                          <p:stCondLst>
                                            <p:cond delay="0"/>
                                          </p:stCondLst>
                                        </p:cTn>
                                        <p:tgtEl>
                                          <p:spTgt spid="26"/>
                                        </p:tgtEl>
                                        <p:attrNameLst>
                                          <p:attrName>style.visibility</p:attrName>
                                        </p:attrNameLst>
                                      </p:cBhvr>
                                      <p:to>
                                        <p:strVal val="visible"/>
                                      </p:to>
                                    </p:set>
                                    <p:anim calcmode="lin" valueType="num">
                                      <p:cBhvr>
                                        <p:cTn id="48" dur="1000" fill="hold"/>
                                        <p:tgtEl>
                                          <p:spTgt spid="26"/>
                                        </p:tgtEl>
                                        <p:attrNameLst>
                                          <p:attrName>ppt_w</p:attrName>
                                        </p:attrNameLst>
                                      </p:cBhvr>
                                      <p:tavLst>
                                        <p:tav tm="0">
                                          <p:val>
                                            <p:strVal val="#ppt_w*0.70"/>
                                          </p:val>
                                        </p:tav>
                                        <p:tav tm="100000">
                                          <p:val>
                                            <p:strVal val="#ppt_w"/>
                                          </p:val>
                                        </p:tav>
                                      </p:tavLst>
                                    </p:anim>
                                    <p:anim calcmode="lin" valueType="num">
                                      <p:cBhvr>
                                        <p:cTn id="49" dur="1000" fill="hold"/>
                                        <p:tgtEl>
                                          <p:spTgt spid="26"/>
                                        </p:tgtEl>
                                        <p:attrNameLst>
                                          <p:attrName>ppt_h</p:attrName>
                                        </p:attrNameLst>
                                      </p:cBhvr>
                                      <p:tavLst>
                                        <p:tav tm="0">
                                          <p:val>
                                            <p:strVal val="#ppt_h"/>
                                          </p:val>
                                        </p:tav>
                                        <p:tav tm="100000">
                                          <p:val>
                                            <p:strVal val="#ppt_h"/>
                                          </p:val>
                                        </p:tav>
                                      </p:tavLst>
                                    </p:anim>
                                    <p:animEffect transition="in" filter="fade">
                                      <p:cBhvr>
                                        <p:cTn id="50" dur="10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0-#ppt_w/2"/>
                                          </p:val>
                                        </p:tav>
                                        <p:tav tm="100000">
                                          <p:val>
                                            <p:strVal val="#ppt_x"/>
                                          </p:val>
                                        </p:tav>
                                      </p:tavLst>
                                    </p:anim>
                                    <p:anim calcmode="lin" valueType="num">
                                      <p:cBhvr additive="base">
                                        <p:cTn id="56"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0-#ppt_w/2"/>
                                          </p:val>
                                        </p:tav>
                                        <p:tav tm="100000">
                                          <p:val>
                                            <p:strVal val="#ppt_x"/>
                                          </p:val>
                                        </p:tav>
                                      </p:tavLst>
                                    </p:anim>
                                    <p:anim calcmode="lin" valueType="num">
                                      <p:cBhvr additive="base">
                                        <p:cTn id="62" dur="500" fill="hold"/>
                                        <p:tgtEl>
                                          <p:spTgt spid="34"/>
                                        </p:tgtEl>
                                        <p:attrNameLst>
                                          <p:attrName>ppt_y</p:attrName>
                                        </p:attrNameLst>
                                      </p:cBhvr>
                                      <p:tavLst>
                                        <p:tav tm="0">
                                          <p:val>
                                            <p:strVal val="#ppt_y"/>
                                          </p:val>
                                        </p:tav>
                                        <p:tav tm="100000">
                                          <p:val>
                                            <p:strVal val="#ppt_y"/>
                                          </p:val>
                                        </p:tav>
                                      </p:tavLst>
                                    </p:anim>
                                  </p:childTnLst>
                                </p:cTn>
                              </p:par>
                              <p:par>
                                <p:cTn id="63" presetID="16" presetClass="entr" presetSubtype="21"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arn(inVertical)">
                                      <p:cBhvr>
                                        <p:cTn id="6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p:bldP spid="11" grpId="0"/>
      <p:bldP spid="12" grpId="0"/>
      <p:bldP spid="13" grpId="0"/>
      <p:bldP spid="14" grpId="0"/>
      <p:bldP spid="15" grpId="0"/>
      <p:bldP spid="16" grpId="0"/>
      <p:bldP spid="17" grpId="0"/>
      <p:bldP spid="18" grpId="0"/>
      <p:bldP spid="19" grpId="0"/>
      <p:bldP spid="26" grpId="0"/>
      <p:bldP spid="33" grpId="0" animBg="1"/>
      <p:bldP spid="34" grpId="0" animBg="1"/>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7" name="Content Placeholder 36"/>
          <p:cNvGraphicFramePr>
            <a:graphicFrameLocks noGrp="1"/>
          </p:cNvGraphicFramePr>
          <p:nvPr>
            <p:ph idx="1"/>
          </p:nvPr>
        </p:nvGraphicFramePr>
        <p:xfrm>
          <a:off x="609600" y="1600200"/>
          <a:ext cx="10972800" cy="370840"/>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1806673322"/>
                    </a:ext>
                  </a:extLst>
                </a:gridCol>
              </a:tblGrid>
              <a:tr h="370840">
                <a:tc>
                  <a:txBody>
                    <a:bodyPr/>
                    <a:lstStyle/>
                    <a:p>
                      <a:endParaRPr lang="en-US" dirty="0"/>
                    </a:p>
                  </a:txBody>
                  <a:tcPr/>
                </a:tc>
                <a:extLst>
                  <a:ext uri="{0D108BD9-81ED-4DB2-BD59-A6C34878D82A}">
                    <a16:rowId xmlns:a16="http://schemas.microsoft.com/office/drawing/2014/main" val="2879205214"/>
                  </a:ext>
                </a:extLst>
              </a:tr>
            </a:tbl>
          </a:graphicData>
        </a:graphic>
      </p:graphicFrame>
      <p:pic>
        <p:nvPicPr>
          <p:cNvPr id="4" name="Picture 2" descr="5">
            <a:extLst>
              <a:ext uri="{FF2B5EF4-FFF2-40B4-BE49-F238E27FC236}">
                <a16:creationId xmlns:a16="http://schemas.microsoft.com/office/drawing/2014/main" id="{D1A06B20-7D33-4B1A-B70F-77521E6F3B8E}"/>
              </a:ext>
            </a:extLst>
          </p:cNvPr>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50835" y="-152400"/>
            <a:ext cx="1234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4">
            <a:extLst>
              <a:ext uri="{FF2B5EF4-FFF2-40B4-BE49-F238E27FC236}">
                <a16:creationId xmlns:a16="http://schemas.microsoft.com/office/drawing/2014/main" id="{E1D9AD86-1015-4776-A788-6FA8665ECD62}"/>
              </a:ext>
            </a:extLst>
          </p:cNvPr>
          <p:cNvSpPr txBox="1">
            <a:spLocks noChangeArrowheads="1"/>
          </p:cNvSpPr>
          <p:nvPr/>
        </p:nvSpPr>
        <p:spPr bwMode="auto">
          <a:xfrm>
            <a:off x="609600" y="1447801"/>
            <a:ext cx="117001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2</a:t>
            </a:r>
            <a:r>
              <a:rPr kumimoji="0" lang="en-GB" altLang="en-US"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Hãy</a:t>
            </a:r>
            <a:r>
              <a:rPr kumimoji="0" lang="en-GB" altLang="en-US"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chép</a:t>
            </a:r>
            <a:r>
              <a:rPr kumimoji="0" lang="en-GB" altLang="en-US"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mẫu</a:t>
            </a:r>
            <a:r>
              <a:rPr kumimoji="0" lang="en-GB" altLang="en-US"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đơn</a:t>
            </a:r>
            <a:r>
              <a:rPr kumimoji="0" lang="en-GB" altLang="en-US"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dưới</a:t>
            </a:r>
            <a:r>
              <a:rPr kumimoji="0" lang="en-GB" altLang="en-US"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đây</a:t>
            </a:r>
            <a:r>
              <a:rPr kumimoji="0" lang="en-GB" altLang="en-US"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vào</a:t>
            </a:r>
            <a:r>
              <a:rPr kumimoji="0" lang="en-GB" altLang="en-US"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vở</a:t>
            </a:r>
            <a:r>
              <a:rPr kumimoji="0" lang="en-GB" altLang="en-US"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và</a:t>
            </a:r>
            <a:r>
              <a:rPr kumimoji="0" lang="en-GB" altLang="en-US"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điền</a:t>
            </a:r>
            <a:r>
              <a:rPr kumimoji="0" lang="en-GB" altLang="en-US"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các</a:t>
            </a:r>
            <a:r>
              <a:rPr kumimoji="0" lang="en-GB" altLang="en-US"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nội</a:t>
            </a:r>
            <a:r>
              <a:rPr kumimoji="0" lang="en-GB" altLang="en-US"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dung </a:t>
            </a:r>
            <a:r>
              <a:rPr kumimoji="0" lang="en-GB" altLang="en-US"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cần</a:t>
            </a:r>
            <a:r>
              <a:rPr kumimoji="0" lang="en-GB" altLang="en-US"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thiết</a:t>
            </a:r>
            <a:r>
              <a:rPr kumimoji="0" lang="en-GB" altLang="en-US"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vào</a:t>
            </a:r>
            <a:r>
              <a:rPr kumimoji="0" lang="en-GB" altLang="en-US"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chỗ</a:t>
            </a:r>
            <a:r>
              <a:rPr kumimoji="0" lang="en-GB" altLang="en-US"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trống</a:t>
            </a:r>
            <a:r>
              <a:rPr kumimoji="0" lang="en-GB" alt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p>
        </p:txBody>
      </p:sp>
      <p:sp>
        <p:nvSpPr>
          <p:cNvPr id="7" name="Text Box 25">
            <a:extLst>
              <a:ext uri="{FF2B5EF4-FFF2-40B4-BE49-F238E27FC236}">
                <a16:creationId xmlns:a16="http://schemas.microsoft.com/office/drawing/2014/main" id="{375C9DCA-8B21-47CC-B6CE-A866E75903C4}"/>
              </a:ext>
            </a:extLst>
          </p:cNvPr>
          <p:cNvSpPr txBox="1">
            <a:spLocks noChangeArrowheads="1"/>
          </p:cNvSpPr>
          <p:nvPr/>
        </p:nvSpPr>
        <p:spPr bwMode="auto">
          <a:xfrm>
            <a:off x="2292568" y="2144824"/>
            <a:ext cx="6899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CỘNG HOÀ XÃ HỘI CHỦ NGHĨA VIỆT NAM</a:t>
            </a:r>
          </a:p>
        </p:txBody>
      </p:sp>
      <p:sp>
        <p:nvSpPr>
          <p:cNvPr id="8" name="Text Box 26">
            <a:extLst>
              <a:ext uri="{FF2B5EF4-FFF2-40B4-BE49-F238E27FC236}">
                <a16:creationId xmlns:a16="http://schemas.microsoft.com/office/drawing/2014/main" id="{44ED9F90-B587-4834-BF1B-5496351B3FBA}"/>
              </a:ext>
            </a:extLst>
          </p:cNvPr>
          <p:cNvSpPr txBox="1">
            <a:spLocks noChangeArrowheads="1"/>
          </p:cNvSpPr>
          <p:nvPr/>
        </p:nvSpPr>
        <p:spPr bwMode="auto">
          <a:xfrm>
            <a:off x="3505201" y="2599463"/>
            <a:ext cx="6478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Độc</a:t>
            </a:r>
            <a:r>
              <a:rPr kumimoji="0" lang="en-GB" alt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2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lập</a:t>
            </a:r>
            <a:r>
              <a:rPr kumimoji="0" lang="en-GB" alt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 </a:t>
            </a:r>
            <a:r>
              <a:rPr kumimoji="0" lang="en-GB" altLang="en-US" sz="2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Tự</a:t>
            </a:r>
            <a:r>
              <a:rPr kumimoji="0" lang="en-GB" alt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do - </a:t>
            </a:r>
            <a:r>
              <a:rPr kumimoji="0" lang="en-GB" altLang="en-US" sz="2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Hạnh</a:t>
            </a:r>
            <a:r>
              <a:rPr kumimoji="0" lang="en-GB" alt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2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phúc</a:t>
            </a:r>
            <a:endParaRPr kumimoji="0" lang="en-GB" alt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9" name="Line 27">
            <a:extLst>
              <a:ext uri="{FF2B5EF4-FFF2-40B4-BE49-F238E27FC236}">
                <a16:creationId xmlns:a16="http://schemas.microsoft.com/office/drawing/2014/main" id="{85A87D56-7392-4CD0-80C8-BAC5038929ED}"/>
              </a:ext>
            </a:extLst>
          </p:cNvPr>
          <p:cNvSpPr>
            <a:spLocks noChangeShapeType="1"/>
          </p:cNvSpPr>
          <p:nvPr/>
        </p:nvSpPr>
        <p:spPr bwMode="auto">
          <a:xfrm>
            <a:off x="4150376" y="3072240"/>
            <a:ext cx="3024188" cy="0"/>
          </a:xfrm>
          <a:prstGeom prst="line">
            <a:avLst/>
          </a:prstGeom>
          <a:noFill/>
          <a:ln w="28575">
            <a:solidFill>
              <a:srgbClr val="990000"/>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10" name="Text Box 28">
            <a:extLst>
              <a:ext uri="{FF2B5EF4-FFF2-40B4-BE49-F238E27FC236}">
                <a16:creationId xmlns:a16="http://schemas.microsoft.com/office/drawing/2014/main" id="{B88D8E8D-49EB-4F22-B4F3-D9FC0E5C2A1E}"/>
              </a:ext>
            </a:extLst>
          </p:cNvPr>
          <p:cNvSpPr txBox="1">
            <a:spLocks noChangeArrowheads="1"/>
          </p:cNvSpPr>
          <p:nvPr/>
        </p:nvSpPr>
        <p:spPr bwMode="auto">
          <a:xfrm>
            <a:off x="5771213" y="3671829"/>
            <a:ext cx="5125387" cy="523220"/>
          </a:xfrm>
          <a:prstGeom prst="rect">
            <a:avLst/>
          </a:prstGeom>
          <a:noFill/>
          <a:ln>
            <a:noFill/>
          </a:ln>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8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a:t>
            </a:r>
            <a:r>
              <a:rPr kumimoji="0" lang="en-GB" sz="2800" b="1" i="0" u="none" strike="noStrike" kern="1200" cap="none" spc="0" normalizeH="0" baseline="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ngày</a:t>
            </a:r>
            <a:r>
              <a:rPr kumimoji="0" lang="vi-VN" sz="2800" b="1" i="0" u="none" strike="noStrike" kern="1200" cap="none" spc="0" normalizeH="0" baseline="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GB" sz="2800" b="1" i="0" u="none" strike="noStrike" kern="1200" cap="none" spc="0" normalizeH="0" baseline="0" noProof="0" dirty="0" smtClean="0">
                <a:ln>
                  <a:noFill/>
                </a:ln>
                <a:solidFill>
                  <a:srgbClr val="0000CC"/>
                </a:solidFill>
                <a:effectLst/>
                <a:uLnTx/>
                <a:uFillTx/>
                <a:latin typeface="Times New Roman" panose="02020603050405020304" pitchFamily="18" charset="0"/>
                <a:cs typeface="Times New Roman" panose="02020603050405020304" pitchFamily="18" charset="0"/>
              </a:rPr>
              <a:t>…</a:t>
            </a:r>
            <a:r>
              <a:rPr kumimoji="0" lang="vi-VN" sz="2800" b="1" i="0" u="none" strike="noStrike" kern="1200" cap="none" spc="0" normalizeH="0" baseline="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GB" sz="2800" b="1" i="0" u="none" strike="noStrike" kern="1200" cap="none" spc="0" normalizeH="0" baseline="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tháng</a:t>
            </a:r>
            <a:r>
              <a:rPr kumimoji="0" lang="en-GB" sz="2800" b="1" i="0" u="none" strike="noStrike" kern="1200" cap="none" spc="0" normalizeH="0" baseline="0" noProof="0" dirty="0" smtClean="0">
                <a:ln>
                  <a:noFill/>
                </a:ln>
                <a:solidFill>
                  <a:srgbClr val="0000CC"/>
                </a:solidFill>
                <a:effectLst/>
                <a:uLnTx/>
                <a:uFillTx/>
                <a:latin typeface="Times New Roman" panose="02020603050405020304" pitchFamily="18" charset="0"/>
                <a:cs typeface="Times New Roman" panose="02020603050405020304" pitchFamily="18" charset="0"/>
              </a:rPr>
              <a:t>…</a:t>
            </a:r>
            <a:r>
              <a:rPr kumimoji="0" lang="en-GB" sz="2800" b="1" i="0" u="none" strike="noStrike" kern="1200" cap="none" spc="0" normalizeH="0" baseline="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năm</a:t>
            </a:r>
            <a:r>
              <a:rPr kumimoji="0" lang="en-GB" sz="28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a:t>
            </a:r>
          </a:p>
        </p:txBody>
      </p:sp>
      <p:sp>
        <p:nvSpPr>
          <p:cNvPr id="11" name="Text Box 29">
            <a:extLst>
              <a:ext uri="{FF2B5EF4-FFF2-40B4-BE49-F238E27FC236}">
                <a16:creationId xmlns:a16="http://schemas.microsoft.com/office/drawing/2014/main" id="{6B3D7E65-7417-4B2D-8086-1523C09814B3}"/>
              </a:ext>
            </a:extLst>
          </p:cNvPr>
          <p:cNvSpPr txBox="1">
            <a:spLocks noChangeArrowheads="1"/>
          </p:cNvSpPr>
          <p:nvPr/>
        </p:nvSpPr>
        <p:spPr bwMode="auto">
          <a:xfrm>
            <a:off x="3897963" y="4648386"/>
            <a:ext cx="35290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ĐƠN XIN CẤP THẺ ĐỌC SÁCH</a:t>
            </a:r>
          </a:p>
        </p:txBody>
      </p:sp>
      <p:sp>
        <p:nvSpPr>
          <p:cNvPr id="12" name="Text Box 30">
            <a:extLst>
              <a:ext uri="{FF2B5EF4-FFF2-40B4-BE49-F238E27FC236}">
                <a16:creationId xmlns:a16="http://schemas.microsoft.com/office/drawing/2014/main" id="{E02DCC87-0099-4655-BFB3-F4C20C80F1DE}"/>
              </a:ext>
            </a:extLst>
          </p:cNvPr>
          <p:cNvSpPr txBox="1">
            <a:spLocks noChangeArrowheads="1"/>
          </p:cNvSpPr>
          <p:nvPr/>
        </p:nvSpPr>
        <p:spPr bwMode="auto">
          <a:xfrm>
            <a:off x="1272236" y="5310714"/>
            <a:ext cx="9624363" cy="523220"/>
          </a:xfrm>
          <a:prstGeom prst="rect">
            <a:avLst/>
          </a:prstGeom>
          <a:noFill/>
          <a:ln>
            <a:noFill/>
          </a:ln>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8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Kính</a:t>
            </a:r>
            <a:r>
              <a:rPr kumimoji="0" lang="en-GB" sz="28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GB" sz="28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gửi</a:t>
            </a:r>
            <a:r>
              <a:rPr kumimoji="0" lang="en-GB" sz="28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GB" sz="28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Thư</a:t>
            </a:r>
            <a:r>
              <a:rPr kumimoji="0" lang="en-GB" sz="28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GB" sz="28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viện</a:t>
            </a:r>
            <a:r>
              <a:rPr kumimoji="0" lang="en-GB" sz="28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a:t>
            </a:r>
          </a:p>
        </p:txBody>
      </p:sp>
      <p:sp>
        <p:nvSpPr>
          <p:cNvPr id="20" name="Text Box 42">
            <a:extLst>
              <a:ext uri="{FF2B5EF4-FFF2-40B4-BE49-F238E27FC236}">
                <a16:creationId xmlns:a16="http://schemas.microsoft.com/office/drawing/2014/main" id="{D77BE8B6-A5EA-4BFE-95AE-802095A19650}"/>
              </a:ext>
            </a:extLst>
          </p:cNvPr>
          <p:cNvSpPr txBox="1">
            <a:spLocks noChangeArrowheads="1"/>
          </p:cNvSpPr>
          <p:nvPr/>
        </p:nvSpPr>
        <p:spPr bwMode="auto">
          <a:xfrm>
            <a:off x="4343401" y="3609099"/>
            <a:ext cx="2522596" cy="523220"/>
          </a:xfrm>
          <a:prstGeom prst="rect">
            <a:avLst/>
          </a:prstGeom>
          <a:noFill/>
          <a:ln>
            <a:noFill/>
          </a:ln>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sz="2800" b="1" dirty="0" err="1" smtClean="0">
                <a:solidFill>
                  <a:srgbClr val="FF0000"/>
                </a:solidFill>
                <a:latin typeface="Times New Roman" panose="02020603050405020304" pitchFamily="18" charset="0"/>
                <a:cs typeface="Times New Roman" panose="02020603050405020304" pitchFamily="18" charset="0"/>
              </a:rPr>
              <a:t>Hưng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Đạo</a:t>
            </a:r>
            <a:endParaRPr kumimoji="0" lang="en-GB"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1" name="Text Box 43">
            <a:extLst>
              <a:ext uri="{FF2B5EF4-FFF2-40B4-BE49-F238E27FC236}">
                <a16:creationId xmlns:a16="http://schemas.microsoft.com/office/drawing/2014/main" id="{FD1CE726-361D-447C-BC68-EF8A41C1ADD3}"/>
              </a:ext>
            </a:extLst>
          </p:cNvPr>
          <p:cNvSpPr txBox="1">
            <a:spLocks noChangeArrowheads="1"/>
          </p:cNvSpPr>
          <p:nvPr/>
        </p:nvSpPr>
        <p:spPr bwMode="auto">
          <a:xfrm>
            <a:off x="7518401" y="2724151"/>
            <a:ext cx="504825" cy="369332"/>
          </a:xfrm>
          <a:prstGeom prst="rect">
            <a:avLst/>
          </a:prstGeom>
          <a:noFill/>
          <a:ln>
            <a:noFill/>
          </a:ln>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vi-VN" sz="1800" b="0" i="0" u="none" strike="noStrike" kern="1200" cap="none" spc="0" normalizeH="0" baseline="0" noProof="0" dirty="0">
                <a:ln>
                  <a:noFill/>
                </a:ln>
                <a:solidFill>
                  <a:srgbClr val="FF0000"/>
                </a:solidFill>
                <a:effectLst/>
                <a:uLnTx/>
                <a:uFillTx/>
                <a:latin typeface="Arial" charset="0"/>
                <a:ea typeface="+mn-ea"/>
                <a:cs typeface="Arial" panose="020B0604020202020204" pitchFamily="34" charset="0"/>
              </a:rPr>
              <a:t>  </a:t>
            </a:r>
            <a:endParaRPr kumimoji="0" lang="en-GB" sz="1800" b="0" i="0" u="none" strike="noStrike" kern="1200" cap="none" spc="0" normalizeH="0" baseline="0" noProof="0" dirty="0">
              <a:ln>
                <a:noFill/>
              </a:ln>
              <a:solidFill>
                <a:srgbClr val="FF0000"/>
              </a:solidFill>
              <a:effectLst/>
              <a:uLnTx/>
              <a:uFillTx/>
              <a:latin typeface="Arial" charset="0"/>
              <a:ea typeface="+mn-ea"/>
              <a:cs typeface="Arial" panose="020B0604020202020204" pitchFamily="34" charset="0"/>
            </a:endParaRPr>
          </a:p>
        </p:txBody>
      </p:sp>
      <p:sp>
        <p:nvSpPr>
          <p:cNvPr id="22" name="Text Box 44">
            <a:extLst>
              <a:ext uri="{FF2B5EF4-FFF2-40B4-BE49-F238E27FC236}">
                <a16:creationId xmlns:a16="http://schemas.microsoft.com/office/drawing/2014/main" id="{A59CBAEF-F9FA-45B2-8F7D-12804411E26A}"/>
              </a:ext>
            </a:extLst>
          </p:cNvPr>
          <p:cNvSpPr txBox="1">
            <a:spLocks noChangeArrowheads="1"/>
          </p:cNvSpPr>
          <p:nvPr/>
        </p:nvSpPr>
        <p:spPr bwMode="auto">
          <a:xfrm>
            <a:off x="8521592" y="3654564"/>
            <a:ext cx="504825" cy="523220"/>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9</a:t>
            </a:r>
            <a:endParaRPr kumimoji="0" lang="en-GB"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3" name="Text Box 45">
            <a:extLst>
              <a:ext uri="{FF2B5EF4-FFF2-40B4-BE49-F238E27FC236}">
                <a16:creationId xmlns:a16="http://schemas.microsoft.com/office/drawing/2014/main" id="{4F91F6AB-A3E9-45C4-913F-70C57AF760CB}"/>
              </a:ext>
            </a:extLst>
          </p:cNvPr>
          <p:cNvSpPr txBox="1">
            <a:spLocks noChangeArrowheads="1"/>
          </p:cNvSpPr>
          <p:nvPr/>
        </p:nvSpPr>
        <p:spPr bwMode="auto">
          <a:xfrm>
            <a:off x="9554023" y="3601957"/>
            <a:ext cx="1437338" cy="523220"/>
          </a:xfrm>
          <a:prstGeom prst="rect">
            <a:avLst/>
          </a:prstGeom>
          <a:noFill/>
          <a:ln>
            <a:noFill/>
          </a:ln>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20</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21</a:t>
            </a:r>
            <a:endParaRPr kumimoji="0" lang="en-GB"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4" name="Text Box 46">
            <a:extLst>
              <a:ext uri="{FF2B5EF4-FFF2-40B4-BE49-F238E27FC236}">
                <a16:creationId xmlns:a16="http://schemas.microsoft.com/office/drawing/2014/main" id="{8E0C0B1B-C30E-41F0-888D-2EEBBF19EE43}"/>
              </a:ext>
            </a:extLst>
          </p:cNvPr>
          <p:cNvSpPr txBox="1">
            <a:spLocks noChangeArrowheads="1"/>
          </p:cNvSpPr>
          <p:nvPr/>
        </p:nvSpPr>
        <p:spPr bwMode="auto">
          <a:xfrm>
            <a:off x="4524286" y="5229664"/>
            <a:ext cx="5300555" cy="523220"/>
          </a:xfrm>
          <a:prstGeom prst="rect">
            <a:avLst/>
          </a:prstGeom>
          <a:noFill/>
          <a:ln>
            <a:noFill/>
          </a:ln>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Trường</a:t>
            </a:r>
            <a:r>
              <a:rPr kumimoji="0" lang="en-GB"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GB"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tiểu</a:t>
            </a:r>
            <a:r>
              <a:rPr kumimoji="0" lang="en-GB"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GB"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học</a:t>
            </a:r>
            <a:r>
              <a:rPr kumimoji="0" lang="en-GB"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GB" sz="28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Hưng</a:t>
            </a:r>
            <a:r>
              <a:rPr kumimoji="0" lang="en-GB" sz="28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GB" sz="2800" b="1" i="0"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Đạo</a:t>
            </a:r>
            <a:endParaRPr kumimoji="0" lang="en-GB"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6" name="Text Box 49">
            <a:extLst>
              <a:ext uri="{FF2B5EF4-FFF2-40B4-BE49-F238E27FC236}">
                <a16:creationId xmlns:a16="http://schemas.microsoft.com/office/drawing/2014/main" id="{C6EC94E1-7BFF-4AFF-9C99-66EFBE45E37C}"/>
              </a:ext>
            </a:extLst>
          </p:cNvPr>
          <p:cNvSpPr txBox="1">
            <a:spLocks noChangeArrowheads="1"/>
          </p:cNvSpPr>
          <p:nvPr/>
        </p:nvSpPr>
        <p:spPr bwMode="auto">
          <a:xfrm>
            <a:off x="5410201" y="4114801"/>
            <a:ext cx="792163" cy="366713"/>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dirty="0">
              <a:ln>
                <a:noFill/>
              </a:ln>
              <a:solidFill>
                <a:srgbClr val="FF0000"/>
              </a:solidFill>
              <a:effectLst/>
              <a:uLnTx/>
              <a:uFillTx/>
              <a:latin typeface="Arial" charset="0"/>
              <a:ea typeface="+mn-ea"/>
              <a:cs typeface="Arial" panose="020B0604020202020204" pitchFamily="34" charset="0"/>
            </a:endParaRPr>
          </a:p>
        </p:txBody>
      </p:sp>
      <p:sp>
        <p:nvSpPr>
          <p:cNvPr id="31" name="Text Box 37">
            <a:extLst>
              <a:ext uri="{FF2B5EF4-FFF2-40B4-BE49-F238E27FC236}">
                <a16:creationId xmlns:a16="http://schemas.microsoft.com/office/drawing/2014/main" id="{6A1D30A9-2D13-4BFC-8022-DEB48745E0C4}"/>
              </a:ext>
            </a:extLst>
          </p:cNvPr>
          <p:cNvSpPr txBox="1">
            <a:spLocks noChangeArrowheads="1"/>
          </p:cNvSpPr>
          <p:nvPr/>
        </p:nvSpPr>
        <p:spPr bwMode="auto">
          <a:xfrm>
            <a:off x="1586346" y="369159"/>
            <a:ext cx="9829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Tập</a:t>
            </a:r>
            <a:r>
              <a:rPr kumimoji="0" lang="en-US" altLang="en-US"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làm</a:t>
            </a:r>
            <a:r>
              <a:rPr kumimoji="0" lang="en-US" altLang="en-US"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văn</a:t>
            </a:r>
            <a:endParaRPr kumimoji="0" lang="en-US" altLang="en-US"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32" name="Text Box 38">
            <a:extLst>
              <a:ext uri="{FF2B5EF4-FFF2-40B4-BE49-F238E27FC236}">
                <a16:creationId xmlns:a16="http://schemas.microsoft.com/office/drawing/2014/main" id="{9F9CE189-020A-4ABD-B2CF-6B8DF471CFF1}"/>
              </a:ext>
            </a:extLst>
          </p:cNvPr>
          <p:cNvSpPr txBox="1">
            <a:spLocks noChangeArrowheads="1"/>
          </p:cNvSpPr>
          <p:nvPr/>
        </p:nvSpPr>
        <p:spPr bwMode="auto">
          <a:xfrm>
            <a:off x="1524000" y="914401"/>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Nói</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về</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Đội</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Thiếu</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niên</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Tiền</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phong.Điền</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vào</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giấy</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từ</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in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sẵn</a:t>
            </a:r>
            <a:endPar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3" name="Left Brace 32">
            <a:extLst>
              <a:ext uri="{FF2B5EF4-FFF2-40B4-BE49-F238E27FC236}">
                <a16:creationId xmlns:a16="http://schemas.microsoft.com/office/drawing/2014/main" id="{A5049AED-4945-4779-B432-E2634A46F1A3}"/>
              </a:ext>
            </a:extLst>
          </p:cNvPr>
          <p:cNvSpPr/>
          <p:nvPr/>
        </p:nvSpPr>
        <p:spPr>
          <a:xfrm>
            <a:off x="379773" y="2213034"/>
            <a:ext cx="515145" cy="3349566"/>
          </a:xfrm>
          <a:prstGeom prst="lef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6" name="Title 1"/>
          <p:cNvSpPr txBox="1">
            <a:spLocks/>
          </p:cNvSpPr>
          <p:nvPr/>
        </p:nvSpPr>
        <p:spPr bwMode="auto">
          <a:xfrm>
            <a:off x="2070135" y="-98866"/>
            <a:ext cx="8305800" cy="58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2400" b="1" i="0" u="none" strike="noStrike" kern="1200" cap="none" spc="0" normalizeH="0" baseline="0" noProof="0" dirty="0" smtClean="0">
                <a:ln>
                  <a:noFill/>
                </a:ln>
                <a:solidFill>
                  <a:srgbClr val="0000CC"/>
                </a:solidFill>
                <a:effectLst/>
                <a:uLnTx/>
                <a:uFillTx/>
                <a:latin typeface="Arial"/>
                <a:ea typeface="+mj-ea"/>
                <a:cs typeface="+mj-cs"/>
              </a:rPr>
              <a:t>Thứ sáu</a:t>
            </a:r>
            <a:r>
              <a:rPr kumimoji="0" lang="vi-VN" sz="2400" b="1" i="0" u="none" strike="noStrike" kern="1200" cap="none" spc="0" normalizeH="0" noProof="0" dirty="0" smtClean="0">
                <a:ln>
                  <a:noFill/>
                </a:ln>
                <a:solidFill>
                  <a:srgbClr val="0000CC"/>
                </a:solidFill>
                <a:effectLst/>
                <a:uLnTx/>
                <a:uFillTx/>
                <a:latin typeface="Arial"/>
                <a:ea typeface="+mj-ea"/>
                <a:cs typeface="+mj-cs"/>
              </a:rPr>
              <a:t> </a:t>
            </a:r>
            <a:r>
              <a:rPr kumimoji="0" lang="vi-VN" sz="2400" b="1" i="0" u="none" strike="noStrike" kern="1200" cap="none" spc="0" normalizeH="0" baseline="0" noProof="0" dirty="0" smtClean="0">
                <a:ln>
                  <a:noFill/>
                </a:ln>
                <a:solidFill>
                  <a:srgbClr val="0000CC"/>
                </a:solidFill>
                <a:effectLst/>
                <a:uLnTx/>
                <a:uFillTx/>
                <a:latin typeface="Arial"/>
                <a:ea typeface="+mj-ea"/>
                <a:cs typeface="+mj-cs"/>
              </a:rPr>
              <a:t>ngày 10</a:t>
            </a:r>
            <a:r>
              <a:rPr kumimoji="0" lang="vi-VN" sz="2400" b="1" i="0" u="none" strike="noStrike" kern="1200" cap="none" spc="0" normalizeH="0" noProof="0" dirty="0" smtClean="0">
                <a:ln>
                  <a:noFill/>
                </a:ln>
                <a:solidFill>
                  <a:srgbClr val="0000CC"/>
                </a:solidFill>
                <a:effectLst/>
                <a:uLnTx/>
                <a:uFillTx/>
                <a:latin typeface="Arial"/>
                <a:ea typeface="+mj-ea"/>
                <a:cs typeface="+mj-cs"/>
              </a:rPr>
              <a:t> </a:t>
            </a:r>
            <a:r>
              <a:rPr kumimoji="0" lang="vi-VN" sz="2400" b="1" i="0" u="none" strike="noStrike" kern="1200" cap="none" spc="0" normalizeH="0" baseline="0" noProof="0" dirty="0" smtClean="0">
                <a:ln>
                  <a:noFill/>
                </a:ln>
                <a:solidFill>
                  <a:srgbClr val="0000CC"/>
                </a:solidFill>
                <a:effectLst/>
                <a:uLnTx/>
                <a:uFillTx/>
                <a:latin typeface="Arial"/>
                <a:ea typeface="+mj-ea"/>
                <a:cs typeface="+mj-cs"/>
              </a:rPr>
              <a:t>tháng 9 năm 2021</a:t>
            </a:r>
            <a:endParaRPr kumimoji="0" lang="en-US" sz="2400" b="1" i="0" u="none" strike="noStrike" kern="1200" cap="none" spc="0" normalizeH="0" baseline="0" noProof="0" dirty="0">
              <a:ln>
                <a:noFill/>
              </a:ln>
              <a:solidFill>
                <a:srgbClr val="0000CC"/>
              </a:solidFill>
              <a:effectLst/>
              <a:uLnTx/>
              <a:uFillTx/>
              <a:latin typeface="Arial"/>
              <a:ea typeface="+mj-ea"/>
              <a:cs typeface="+mj-cs"/>
            </a:endParaRPr>
          </a:p>
        </p:txBody>
      </p:sp>
      <p:sp>
        <p:nvSpPr>
          <p:cNvPr id="38" name="Text Box 44">
            <a:extLst>
              <a:ext uri="{FF2B5EF4-FFF2-40B4-BE49-F238E27FC236}">
                <a16:creationId xmlns:a16="http://schemas.microsoft.com/office/drawing/2014/main" id="{A59CBAEF-F9FA-45B2-8F7D-12804411E26A}"/>
              </a:ext>
            </a:extLst>
          </p:cNvPr>
          <p:cNvSpPr txBox="1">
            <a:spLocks noChangeArrowheads="1"/>
          </p:cNvSpPr>
          <p:nvPr/>
        </p:nvSpPr>
        <p:spPr bwMode="auto">
          <a:xfrm>
            <a:off x="7129799" y="3601957"/>
            <a:ext cx="763191" cy="523220"/>
          </a:xfrm>
          <a:prstGeom prst="rect">
            <a:avLst/>
          </a:prstGeom>
          <a:noFill/>
          <a:ln>
            <a:noFill/>
          </a:ln>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vi-VN" sz="2800" b="1" dirty="0" smtClean="0">
                <a:solidFill>
                  <a:srgbClr val="FF0000"/>
                </a:solidFill>
                <a:latin typeface="Times New Roman" panose="02020603050405020304" pitchFamily="18" charset="0"/>
                <a:cs typeface="Times New Roman" panose="02020603050405020304" pitchFamily="18" charset="0"/>
              </a:rPr>
              <a:t>10  </a:t>
            </a:r>
            <a:endParaRPr kumimoji="0" lang="en-GB"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085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circle(in)">
                                      <p:cBhvr>
                                        <p:cTn id="42" dur="20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1000" fill="hold"/>
                                        <p:tgtEl>
                                          <p:spTgt spid="24"/>
                                        </p:tgtEl>
                                        <p:attrNameLst>
                                          <p:attrName>ppt_w</p:attrName>
                                        </p:attrNameLst>
                                      </p:cBhvr>
                                      <p:tavLst>
                                        <p:tav tm="0">
                                          <p:val>
                                            <p:strVal val="#ppt_w*0.70"/>
                                          </p:val>
                                        </p:tav>
                                        <p:tav tm="100000">
                                          <p:val>
                                            <p:strVal val="#ppt_w"/>
                                          </p:val>
                                        </p:tav>
                                      </p:tavLst>
                                    </p:anim>
                                    <p:anim calcmode="lin" valueType="num">
                                      <p:cBhvr>
                                        <p:cTn id="48" dur="1000" fill="hold"/>
                                        <p:tgtEl>
                                          <p:spTgt spid="24"/>
                                        </p:tgtEl>
                                        <p:attrNameLst>
                                          <p:attrName>ppt_h</p:attrName>
                                        </p:attrNameLst>
                                      </p:cBhvr>
                                      <p:tavLst>
                                        <p:tav tm="0">
                                          <p:val>
                                            <p:strVal val="#ppt_h"/>
                                          </p:val>
                                        </p:tav>
                                        <p:tav tm="100000">
                                          <p:val>
                                            <p:strVal val="#ppt_h"/>
                                          </p:val>
                                        </p:tav>
                                      </p:tavLst>
                                    </p:anim>
                                    <p:animEffect transition="in" filter="fade">
                                      <p:cBhvr>
                                        <p:cTn id="49" dur="10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nodePh="1">
                                  <p:stCondLst>
                                    <p:cond delay="0"/>
                                  </p:stCondLst>
                                  <p:endCondLst>
                                    <p:cond evt="begin" delay="0">
                                      <p:tn val="52"/>
                                    </p:cond>
                                  </p:endCondLst>
                                  <p:childTnLst>
                                    <p:set>
                                      <p:cBhvr>
                                        <p:cTn id="53" dur="1" fill="hold">
                                          <p:stCondLst>
                                            <p:cond delay="0"/>
                                          </p:stCondLst>
                                        </p:cTn>
                                        <p:tgtEl>
                                          <p:spTgt spid="26"/>
                                        </p:tgtEl>
                                        <p:attrNameLst>
                                          <p:attrName>style.visibility</p:attrName>
                                        </p:attrNameLst>
                                      </p:cBhvr>
                                      <p:to>
                                        <p:strVal val="visible"/>
                                      </p:to>
                                    </p:set>
                                    <p:anim calcmode="lin" valueType="num">
                                      <p:cBhvr>
                                        <p:cTn id="54" dur="1000" fill="hold"/>
                                        <p:tgtEl>
                                          <p:spTgt spid="26"/>
                                        </p:tgtEl>
                                        <p:attrNameLst>
                                          <p:attrName>ppt_w</p:attrName>
                                        </p:attrNameLst>
                                      </p:cBhvr>
                                      <p:tavLst>
                                        <p:tav tm="0">
                                          <p:val>
                                            <p:strVal val="#ppt_w*0.70"/>
                                          </p:val>
                                        </p:tav>
                                        <p:tav tm="100000">
                                          <p:val>
                                            <p:strVal val="#ppt_w"/>
                                          </p:val>
                                        </p:tav>
                                      </p:tavLst>
                                    </p:anim>
                                    <p:anim calcmode="lin" valueType="num">
                                      <p:cBhvr>
                                        <p:cTn id="55" dur="1000" fill="hold"/>
                                        <p:tgtEl>
                                          <p:spTgt spid="26"/>
                                        </p:tgtEl>
                                        <p:attrNameLst>
                                          <p:attrName>ppt_h</p:attrName>
                                        </p:attrNameLst>
                                      </p:cBhvr>
                                      <p:tavLst>
                                        <p:tav tm="0">
                                          <p:val>
                                            <p:strVal val="#ppt_h"/>
                                          </p:val>
                                        </p:tav>
                                        <p:tav tm="100000">
                                          <p:val>
                                            <p:strVal val="#ppt_h"/>
                                          </p:val>
                                        </p:tav>
                                      </p:tavLst>
                                    </p:anim>
                                    <p:animEffect transition="in" filter="fade">
                                      <p:cBhvr>
                                        <p:cTn id="56" dur="10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0-#ppt_w/2"/>
                                          </p:val>
                                        </p:tav>
                                        <p:tav tm="100000">
                                          <p:val>
                                            <p:strVal val="#ppt_x"/>
                                          </p:val>
                                        </p:tav>
                                      </p:tavLst>
                                    </p:anim>
                                    <p:anim calcmode="lin" valueType="num">
                                      <p:cBhvr additive="base">
                                        <p:cTn id="62"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p:bldP spid="11" grpId="0"/>
      <p:bldP spid="12" grpId="0"/>
      <p:bldP spid="20" grpId="0"/>
      <p:bldP spid="22" grpId="0"/>
      <p:bldP spid="23" grpId="0"/>
      <p:bldP spid="24" grpId="0"/>
      <p:bldP spid="26" grpId="0"/>
      <p:bldP spid="33" grpId="0" animBg="1"/>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5">
            <a:extLst>
              <a:ext uri="{FF2B5EF4-FFF2-40B4-BE49-F238E27FC236}">
                <a16:creationId xmlns:a16="http://schemas.microsoft.com/office/drawing/2014/main" id="{D1A06B20-7D33-4B1A-B70F-77521E6F3B8E}"/>
              </a:ext>
            </a:extLst>
          </p:cNvPr>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180109" y="73194"/>
            <a:ext cx="1234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a:extLst>
              <a:ext uri="{FF2B5EF4-FFF2-40B4-BE49-F238E27FC236}">
                <a16:creationId xmlns:a16="http://schemas.microsoft.com/office/drawing/2014/main" id="{6221A6AC-9DEB-4E15-B1F4-6BC8FC67C08E}"/>
              </a:ext>
            </a:extLst>
          </p:cNvPr>
          <p:cNvSpPr txBox="1">
            <a:spLocks noChangeArrowheads="1"/>
          </p:cNvSpPr>
          <p:nvPr/>
        </p:nvSpPr>
        <p:spPr bwMode="auto">
          <a:xfrm>
            <a:off x="1018743" y="3291199"/>
            <a:ext cx="9144000" cy="641350"/>
          </a:xfrm>
          <a:prstGeom prst="rect">
            <a:avLst/>
          </a:prstGeom>
          <a:noFill/>
          <a:ln>
            <a:noFill/>
          </a:ln>
          <a:effectLst/>
        </p:spPr>
        <p:txBody>
          <a:bodyPr>
            <a:spAutoFit/>
          </a:bodyPr>
          <a:lstStyle/>
          <a:p>
            <a:pPr algn="r">
              <a:spcBef>
                <a:spcPct val="50000"/>
              </a:spcBef>
              <a:defRPr/>
            </a:pPr>
            <a:endParaRPr lang="en-US" sz="3600">
              <a:solidFill>
                <a:srgbClr val="FFFFFF"/>
              </a:solidFill>
              <a:latin typeface="French Script MT" pitchFamily="66" charset="0"/>
              <a:cs typeface="+mn-cs"/>
            </a:endParaRPr>
          </a:p>
        </p:txBody>
      </p:sp>
      <p:sp>
        <p:nvSpPr>
          <p:cNvPr id="6" name="Text Box 34">
            <a:extLst>
              <a:ext uri="{FF2B5EF4-FFF2-40B4-BE49-F238E27FC236}">
                <a16:creationId xmlns:a16="http://schemas.microsoft.com/office/drawing/2014/main" id="{B9238FC7-64DE-4BC9-BCE1-CD08EB757CEA}"/>
              </a:ext>
            </a:extLst>
          </p:cNvPr>
          <p:cNvSpPr txBox="1">
            <a:spLocks noChangeArrowheads="1"/>
          </p:cNvSpPr>
          <p:nvPr/>
        </p:nvSpPr>
        <p:spPr bwMode="auto">
          <a:xfrm>
            <a:off x="966933" y="369926"/>
            <a:ext cx="10577512" cy="523220"/>
          </a:xfrm>
          <a:prstGeom prst="rect">
            <a:avLst/>
          </a:prstGeom>
          <a:noFill/>
          <a:ln>
            <a:noFill/>
          </a:ln>
          <a:effectLst/>
        </p:spPr>
        <p:txBody>
          <a:bodyPr wrap="square">
            <a:spAutoFit/>
          </a:bodyPr>
          <a:lstStyle/>
          <a:p>
            <a:pPr>
              <a:spcBef>
                <a:spcPct val="50000"/>
              </a:spcBef>
              <a:defRPr/>
            </a:pPr>
            <a:r>
              <a:rPr lang="en-GB" sz="2800" b="1" dirty="0" err="1">
                <a:solidFill>
                  <a:srgbClr val="0000CC"/>
                </a:solidFill>
                <a:latin typeface="Times New Roman" panose="02020603050405020304" pitchFamily="18" charset="0"/>
                <a:cs typeface="Times New Roman" panose="02020603050405020304" pitchFamily="18" charset="0"/>
              </a:rPr>
              <a:t>Em</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tên</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là</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smtClean="0">
                <a:solidFill>
                  <a:srgbClr val="0000CC"/>
                </a:solidFill>
                <a:latin typeface="Times New Roman" panose="02020603050405020304" pitchFamily="18" charset="0"/>
                <a:cs typeface="Times New Roman" panose="02020603050405020304" pitchFamily="18" charset="0"/>
              </a:rPr>
              <a:t>……………………………………………………………….</a:t>
            </a:r>
            <a:endParaRPr lang="en-GB" sz="2800" b="1" dirty="0">
              <a:solidFill>
                <a:srgbClr val="0000CC"/>
              </a:solidFill>
              <a:latin typeface="Times New Roman" panose="02020603050405020304" pitchFamily="18" charset="0"/>
              <a:cs typeface="Times New Roman" panose="02020603050405020304" pitchFamily="18" charset="0"/>
            </a:endParaRPr>
          </a:p>
        </p:txBody>
      </p:sp>
      <p:sp>
        <p:nvSpPr>
          <p:cNvPr id="7" name="Text Box 35">
            <a:extLst>
              <a:ext uri="{FF2B5EF4-FFF2-40B4-BE49-F238E27FC236}">
                <a16:creationId xmlns:a16="http://schemas.microsoft.com/office/drawing/2014/main" id="{314E5CAD-7F66-4C3B-9240-7D9B9657E207}"/>
              </a:ext>
            </a:extLst>
          </p:cNvPr>
          <p:cNvSpPr txBox="1">
            <a:spLocks noChangeArrowheads="1"/>
          </p:cNvSpPr>
          <p:nvPr/>
        </p:nvSpPr>
        <p:spPr bwMode="auto">
          <a:xfrm>
            <a:off x="914400" y="1149918"/>
            <a:ext cx="10363200" cy="523220"/>
          </a:xfrm>
          <a:prstGeom prst="rect">
            <a:avLst/>
          </a:prstGeom>
          <a:noFill/>
          <a:ln>
            <a:noFill/>
          </a:ln>
          <a:effectLst/>
        </p:spPr>
        <p:txBody>
          <a:bodyPr wrap="square">
            <a:spAutoFit/>
          </a:bodyPr>
          <a:lstStyle/>
          <a:p>
            <a:pPr>
              <a:spcBef>
                <a:spcPct val="50000"/>
              </a:spcBef>
              <a:defRPr/>
            </a:pPr>
            <a:r>
              <a:rPr lang="en-GB" sz="2800" b="1" dirty="0" err="1">
                <a:solidFill>
                  <a:srgbClr val="0000CC"/>
                </a:solidFill>
                <a:latin typeface="Times New Roman" panose="02020603050405020304" pitchFamily="18" charset="0"/>
                <a:cs typeface="Times New Roman" panose="02020603050405020304" pitchFamily="18" charset="0"/>
              </a:rPr>
              <a:t>Sinh</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ngày</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smtClean="0">
                <a:solidFill>
                  <a:srgbClr val="0000CC"/>
                </a:solidFill>
                <a:latin typeface="Times New Roman" panose="02020603050405020304" pitchFamily="18" charset="0"/>
                <a:cs typeface="Times New Roman" panose="02020603050405020304" pitchFamily="18" charset="0"/>
              </a:rPr>
              <a:t>……………………..Nam </a:t>
            </a:r>
            <a:r>
              <a:rPr lang="en-GB" sz="2800" b="1" dirty="0">
                <a:solidFill>
                  <a:srgbClr val="0000CC"/>
                </a:solidFill>
                <a:latin typeface="Times New Roman" panose="02020603050405020304" pitchFamily="18" charset="0"/>
                <a:cs typeface="Times New Roman" panose="02020603050405020304" pitchFamily="18" charset="0"/>
              </a:rPr>
              <a:t>(</a:t>
            </a:r>
            <a:r>
              <a:rPr lang="en-GB" sz="2800" b="1" dirty="0" err="1">
                <a:solidFill>
                  <a:srgbClr val="0000CC"/>
                </a:solidFill>
                <a:latin typeface="Times New Roman" panose="02020603050405020304" pitchFamily="18" charset="0"/>
                <a:cs typeface="Times New Roman" panose="02020603050405020304" pitchFamily="18" charset="0"/>
              </a:rPr>
              <a:t>nữ</a:t>
            </a:r>
            <a:r>
              <a:rPr lang="en-GB" sz="2800" b="1" dirty="0">
                <a:solidFill>
                  <a:srgbClr val="0000CC"/>
                </a:solidFill>
                <a:latin typeface="Times New Roman" panose="02020603050405020304" pitchFamily="18" charset="0"/>
                <a:cs typeface="Times New Roman" panose="02020603050405020304" pitchFamily="18" charset="0"/>
              </a:rPr>
              <a:t>)…………………….........</a:t>
            </a:r>
          </a:p>
        </p:txBody>
      </p:sp>
      <p:sp>
        <p:nvSpPr>
          <p:cNvPr id="8" name="Text Box 36">
            <a:extLst>
              <a:ext uri="{FF2B5EF4-FFF2-40B4-BE49-F238E27FC236}">
                <a16:creationId xmlns:a16="http://schemas.microsoft.com/office/drawing/2014/main" id="{10578D64-C9DB-4D73-A158-285BA32C119C}"/>
              </a:ext>
            </a:extLst>
          </p:cNvPr>
          <p:cNvSpPr txBox="1">
            <a:spLocks noChangeArrowheads="1"/>
          </p:cNvSpPr>
          <p:nvPr/>
        </p:nvSpPr>
        <p:spPr bwMode="auto">
          <a:xfrm>
            <a:off x="821026" y="2062613"/>
            <a:ext cx="9799636" cy="523220"/>
          </a:xfrm>
          <a:prstGeom prst="rect">
            <a:avLst/>
          </a:prstGeom>
          <a:noFill/>
          <a:ln>
            <a:noFill/>
          </a:ln>
          <a:effectLst/>
        </p:spPr>
        <p:txBody>
          <a:bodyPr wrap="square">
            <a:spAutoFit/>
          </a:bodyPr>
          <a:lstStyle/>
          <a:p>
            <a:pPr>
              <a:spcBef>
                <a:spcPct val="50000"/>
              </a:spcBef>
              <a:defRPr/>
            </a:pPr>
            <a:r>
              <a:rPr lang="en-GB" sz="2800" b="1" dirty="0" err="1">
                <a:solidFill>
                  <a:srgbClr val="0000CC"/>
                </a:solidFill>
                <a:latin typeface="Times New Roman" panose="02020603050405020304" pitchFamily="18" charset="0"/>
                <a:cs typeface="Times New Roman" panose="02020603050405020304" pitchFamily="18" charset="0"/>
              </a:rPr>
              <a:t>Nơi</a:t>
            </a:r>
            <a:r>
              <a:rPr lang="en-GB" sz="2800" b="1" dirty="0">
                <a:solidFill>
                  <a:srgbClr val="0000CC"/>
                </a:solidFill>
                <a:latin typeface="Times New Roman" panose="02020603050405020304" pitchFamily="18" charset="0"/>
                <a:cs typeface="Times New Roman" panose="02020603050405020304" pitchFamily="18" charset="0"/>
              </a:rPr>
              <a:t> ở: …………………………………………………………….</a:t>
            </a:r>
          </a:p>
        </p:txBody>
      </p:sp>
      <p:sp>
        <p:nvSpPr>
          <p:cNvPr id="9" name="Text Box 37">
            <a:extLst>
              <a:ext uri="{FF2B5EF4-FFF2-40B4-BE49-F238E27FC236}">
                <a16:creationId xmlns:a16="http://schemas.microsoft.com/office/drawing/2014/main" id="{33746A55-1098-4CFA-A817-5088FADD3EC9}"/>
              </a:ext>
            </a:extLst>
          </p:cNvPr>
          <p:cNvSpPr txBox="1">
            <a:spLocks noChangeArrowheads="1"/>
          </p:cNvSpPr>
          <p:nvPr/>
        </p:nvSpPr>
        <p:spPr bwMode="auto">
          <a:xfrm>
            <a:off x="834881" y="2978974"/>
            <a:ext cx="10761374" cy="523220"/>
          </a:xfrm>
          <a:prstGeom prst="rect">
            <a:avLst/>
          </a:prstGeom>
          <a:noFill/>
          <a:ln>
            <a:noFill/>
          </a:ln>
          <a:effectLst/>
        </p:spPr>
        <p:txBody>
          <a:bodyPr wrap="square">
            <a:spAutoFit/>
          </a:bodyPr>
          <a:lstStyle/>
          <a:p>
            <a:pPr>
              <a:spcBef>
                <a:spcPct val="50000"/>
              </a:spcBef>
              <a:defRPr/>
            </a:pPr>
            <a:r>
              <a:rPr lang="en-GB" sz="2800" b="1" dirty="0" err="1">
                <a:solidFill>
                  <a:srgbClr val="0000CC"/>
                </a:solidFill>
                <a:latin typeface="Times New Roman" panose="02020603050405020304" pitchFamily="18" charset="0"/>
                <a:cs typeface="Times New Roman" panose="02020603050405020304" pitchFamily="18" charset="0"/>
              </a:rPr>
              <a:t>Học</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sinh</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lớp</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smtClean="0">
                <a:solidFill>
                  <a:srgbClr val="0000CC"/>
                </a:solidFill>
                <a:latin typeface="Times New Roman" panose="02020603050405020304" pitchFamily="18" charset="0"/>
                <a:cs typeface="Times New Roman" panose="02020603050405020304" pitchFamily="18" charset="0"/>
              </a:rPr>
              <a:t>………</a:t>
            </a:r>
            <a:r>
              <a:rPr lang="en-GB" sz="2800" b="1" dirty="0" err="1" smtClean="0">
                <a:solidFill>
                  <a:srgbClr val="0000CC"/>
                </a:solidFill>
                <a:latin typeface="Times New Roman" panose="02020603050405020304" pitchFamily="18" charset="0"/>
                <a:cs typeface="Times New Roman" panose="02020603050405020304" pitchFamily="18" charset="0"/>
              </a:rPr>
              <a:t>Trường</a:t>
            </a:r>
            <a:r>
              <a:rPr lang="en-GB" sz="2800" b="1" dirty="0" smtClean="0">
                <a:solidFill>
                  <a:srgbClr val="0000CC"/>
                </a:solidFill>
                <a:latin typeface="Times New Roman" panose="02020603050405020304" pitchFamily="18" charset="0"/>
                <a:cs typeface="Times New Roman" panose="02020603050405020304" pitchFamily="18" charset="0"/>
              </a:rPr>
              <a:t>:………………………………………</a:t>
            </a:r>
            <a:endParaRPr lang="en-GB" sz="2800" b="1" dirty="0">
              <a:solidFill>
                <a:srgbClr val="0000CC"/>
              </a:solidFill>
              <a:latin typeface="Times New Roman" panose="02020603050405020304" pitchFamily="18" charset="0"/>
              <a:cs typeface="Times New Roman" panose="02020603050405020304" pitchFamily="18" charset="0"/>
            </a:endParaRPr>
          </a:p>
        </p:txBody>
      </p:sp>
      <p:sp>
        <p:nvSpPr>
          <p:cNvPr id="10" name="Text Box 38">
            <a:extLst>
              <a:ext uri="{FF2B5EF4-FFF2-40B4-BE49-F238E27FC236}">
                <a16:creationId xmlns:a16="http://schemas.microsoft.com/office/drawing/2014/main" id="{278CB02D-7886-4697-8E03-807638A22E55}"/>
              </a:ext>
            </a:extLst>
          </p:cNvPr>
          <p:cNvSpPr txBox="1">
            <a:spLocks noChangeArrowheads="1"/>
          </p:cNvSpPr>
          <p:nvPr/>
        </p:nvSpPr>
        <p:spPr bwMode="auto">
          <a:xfrm>
            <a:off x="774195" y="3601572"/>
            <a:ext cx="11066607" cy="523220"/>
          </a:xfrm>
          <a:prstGeom prst="rect">
            <a:avLst/>
          </a:prstGeom>
          <a:noFill/>
          <a:ln>
            <a:noFill/>
          </a:ln>
          <a:effectLst/>
        </p:spPr>
        <p:txBody>
          <a:bodyPr wrap="square">
            <a:spAutoFit/>
          </a:bodyPr>
          <a:lstStyle/>
          <a:p>
            <a:pPr>
              <a:spcBef>
                <a:spcPct val="50000"/>
              </a:spcBef>
              <a:defRPr/>
            </a:pPr>
            <a:r>
              <a:rPr lang="en-GB" sz="2800" b="1" dirty="0" err="1">
                <a:solidFill>
                  <a:srgbClr val="0000CC"/>
                </a:solidFill>
                <a:latin typeface="Times New Roman" panose="02020603050405020304" pitchFamily="18" charset="0"/>
                <a:cs typeface="Times New Roman" panose="02020603050405020304" pitchFamily="18" charset="0"/>
              </a:rPr>
              <a:t>Em</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làm</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đơn</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này</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xin</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đề</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nghị</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Thư</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viện</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cấp</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cho</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em</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thẻ</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đọc</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sách</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năm</a:t>
            </a:r>
            <a:r>
              <a:rPr lang="en-GB" b="1" dirty="0">
                <a:solidFill>
                  <a:srgbClr val="0000CC"/>
                </a:solidFill>
                <a:latin typeface="Arial" charset="0"/>
                <a:cs typeface="+mn-cs"/>
              </a:rPr>
              <a:t>……..</a:t>
            </a:r>
          </a:p>
        </p:txBody>
      </p:sp>
      <p:sp>
        <p:nvSpPr>
          <p:cNvPr id="11" name="Text Box 39">
            <a:extLst>
              <a:ext uri="{FF2B5EF4-FFF2-40B4-BE49-F238E27FC236}">
                <a16:creationId xmlns:a16="http://schemas.microsoft.com/office/drawing/2014/main" id="{DA4B9A01-E619-48DD-A318-831B3B6405F1}"/>
              </a:ext>
            </a:extLst>
          </p:cNvPr>
          <p:cNvSpPr txBox="1">
            <a:spLocks noChangeArrowheads="1"/>
          </p:cNvSpPr>
          <p:nvPr/>
        </p:nvSpPr>
        <p:spPr bwMode="auto">
          <a:xfrm>
            <a:off x="800244" y="4371004"/>
            <a:ext cx="10625283" cy="954107"/>
          </a:xfrm>
          <a:prstGeom prst="rect">
            <a:avLst/>
          </a:prstGeom>
          <a:noFill/>
          <a:ln>
            <a:noFill/>
          </a:ln>
          <a:effectLst/>
        </p:spPr>
        <p:txBody>
          <a:bodyPr wrap="square">
            <a:spAutoFit/>
          </a:bodyPr>
          <a:lstStyle/>
          <a:p>
            <a:pPr>
              <a:spcBef>
                <a:spcPct val="50000"/>
              </a:spcBef>
              <a:defRPr/>
            </a:pPr>
            <a:r>
              <a:rPr lang="en-GB" sz="2800" b="1" dirty="0" err="1">
                <a:solidFill>
                  <a:srgbClr val="0000CC"/>
                </a:solidFill>
                <a:latin typeface="Times New Roman" panose="02020603050405020304" pitchFamily="18" charset="0"/>
                <a:cs typeface="Times New Roman" panose="02020603050405020304" pitchFamily="18" charset="0"/>
              </a:rPr>
              <a:t>Được</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cấp</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thẻ</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đọc</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sách</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em</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xin</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hứa</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thực</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hiện</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đúng</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mọi</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nội</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quy</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của</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thư</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viện</a:t>
            </a:r>
            <a:r>
              <a:rPr lang="en-GB" sz="2800" b="1" dirty="0">
                <a:solidFill>
                  <a:srgbClr val="0000CC"/>
                </a:solidFill>
                <a:latin typeface="Times New Roman" panose="02020603050405020304" pitchFamily="18" charset="0"/>
                <a:cs typeface="Times New Roman" panose="02020603050405020304" pitchFamily="18" charset="0"/>
              </a:rPr>
              <a:t>.</a:t>
            </a:r>
          </a:p>
        </p:txBody>
      </p:sp>
      <p:sp>
        <p:nvSpPr>
          <p:cNvPr id="12" name="Text Box 40">
            <a:extLst>
              <a:ext uri="{FF2B5EF4-FFF2-40B4-BE49-F238E27FC236}">
                <a16:creationId xmlns:a16="http://schemas.microsoft.com/office/drawing/2014/main" id="{F0912915-A0D7-40BB-B212-DBDB4AB99955}"/>
              </a:ext>
            </a:extLst>
          </p:cNvPr>
          <p:cNvSpPr txBox="1">
            <a:spLocks noChangeArrowheads="1"/>
          </p:cNvSpPr>
          <p:nvPr/>
        </p:nvSpPr>
        <p:spPr bwMode="auto">
          <a:xfrm>
            <a:off x="914400" y="5387714"/>
            <a:ext cx="9240838" cy="523220"/>
          </a:xfrm>
          <a:prstGeom prst="rect">
            <a:avLst/>
          </a:prstGeom>
          <a:noFill/>
          <a:ln>
            <a:noFill/>
          </a:ln>
          <a:effectLst/>
        </p:spPr>
        <p:txBody>
          <a:bodyPr>
            <a:spAutoFit/>
          </a:bodyPr>
          <a:lstStyle/>
          <a:p>
            <a:pPr>
              <a:spcBef>
                <a:spcPct val="50000"/>
              </a:spcBef>
              <a:defRPr/>
            </a:pPr>
            <a:r>
              <a:rPr lang="en-GB" sz="2800" b="1" dirty="0" err="1">
                <a:solidFill>
                  <a:srgbClr val="0000CC"/>
                </a:solidFill>
                <a:latin typeface="Times New Roman" panose="02020603050405020304" pitchFamily="18" charset="0"/>
                <a:cs typeface="Times New Roman" panose="02020603050405020304" pitchFamily="18" charset="0"/>
              </a:rPr>
              <a:t>Em</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xin</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trân</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trọng</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a:solidFill>
                  <a:srgbClr val="0000CC"/>
                </a:solidFill>
                <a:latin typeface="Times New Roman" panose="02020603050405020304" pitchFamily="18" charset="0"/>
                <a:cs typeface="Times New Roman" panose="02020603050405020304" pitchFamily="18" charset="0"/>
              </a:rPr>
              <a:t>cảm</a:t>
            </a:r>
            <a:r>
              <a:rPr lang="en-GB" sz="2800" b="1" dirty="0">
                <a:solidFill>
                  <a:srgbClr val="0000CC"/>
                </a:solidFill>
                <a:latin typeface="Times New Roman" panose="02020603050405020304" pitchFamily="18" charset="0"/>
                <a:cs typeface="Times New Roman" panose="02020603050405020304" pitchFamily="18" charset="0"/>
              </a:rPr>
              <a:t> </a:t>
            </a:r>
            <a:r>
              <a:rPr lang="en-GB" sz="2800" b="1" dirty="0" err="1" smtClean="0">
                <a:solidFill>
                  <a:srgbClr val="0000CC"/>
                </a:solidFill>
                <a:latin typeface="Times New Roman" panose="02020603050405020304" pitchFamily="18" charset="0"/>
                <a:cs typeface="Times New Roman" panose="02020603050405020304" pitchFamily="18" charset="0"/>
              </a:rPr>
              <a:t>ơn</a:t>
            </a:r>
            <a:r>
              <a:rPr lang="en-GB" sz="2800" b="1" dirty="0" smtClean="0">
                <a:solidFill>
                  <a:srgbClr val="0000CC"/>
                </a:solidFill>
                <a:latin typeface="Times New Roman" panose="02020603050405020304" pitchFamily="18" charset="0"/>
                <a:cs typeface="Times New Roman" panose="02020603050405020304" pitchFamily="18" charset="0"/>
              </a:rPr>
              <a:t>!</a:t>
            </a:r>
            <a:endParaRPr lang="en-GB" sz="2800" b="1" dirty="0">
              <a:solidFill>
                <a:srgbClr val="0000CC"/>
              </a:solidFill>
              <a:latin typeface="Times New Roman" panose="02020603050405020304" pitchFamily="18" charset="0"/>
              <a:cs typeface="Times New Roman" panose="02020603050405020304" pitchFamily="18" charset="0"/>
            </a:endParaRPr>
          </a:p>
        </p:txBody>
      </p:sp>
      <p:sp>
        <p:nvSpPr>
          <p:cNvPr id="13" name="Text Box 47">
            <a:extLst>
              <a:ext uri="{FF2B5EF4-FFF2-40B4-BE49-F238E27FC236}">
                <a16:creationId xmlns:a16="http://schemas.microsoft.com/office/drawing/2014/main" id="{31BCD60B-CADE-4E12-AA8C-792197E6E9EC}"/>
              </a:ext>
            </a:extLst>
          </p:cNvPr>
          <p:cNvSpPr txBox="1">
            <a:spLocks noChangeArrowheads="1"/>
          </p:cNvSpPr>
          <p:nvPr/>
        </p:nvSpPr>
        <p:spPr bwMode="auto">
          <a:xfrm>
            <a:off x="2883624" y="253856"/>
            <a:ext cx="5527963" cy="523220"/>
          </a:xfrm>
          <a:prstGeom prst="rect">
            <a:avLst/>
          </a:prstGeom>
          <a:noFill/>
          <a:ln>
            <a:noFill/>
          </a:ln>
          <a:effectLst/>
        </p:spPr>
        <p:txBody>
          <a:bodyPr wrap="square">
            <a:spAutoFit/>
          </a:bodyPr>
          <a:lstStyle/>
          <a:p>
            <a:pPr>
              <a:spcBef>
                <a:spcPct val="50000"/>
              </a:spcBef>
              <a:defRPr/>
            </a:pPr>
            <a:r>
              <a:rPr lang="en-GB" sz="2800" b="1" dirty="0" err="1" smtClean="0">
                <a:solidFill>
                  <a:srgbClr val="FF0000"/>
                </a:solidFill>
                <a:latin typeface="Times New Roman" panose="02020603050405020304" pitchFamily="18" charset="0"/>
                <a:cs typeface="Times New Roman" panose="02020603050405020304" pitchFamily="18" charset="0"/>
              </a:rPr>
              <a:t>Nguyễn</a:t>
            </a:r>
            <a:r>
              <a:rPr lang="en-GB" sz="2800" b="1" dirty="0" smtClean="0">
                <a:solidFill>
                  <a:srgbClr val="FF0000"/>
                </a:solidFill>
                <a:latin typeface="Times New Roman" panose="02020603050405020304" pitchFamily="18" charset="0"/>
                <a:cs typeface="Times New Roman" panose="02020603050405020304" pitchFamily="18" charset="0"/>
              </a:rPr>
              <a:t> </a:t>
            </a:r>
            <a:r>
              <a:rPr lang="vi-VN" sz="2800" b="1" dirty="0" smtClean="0">
                <a:solidFill>
                  <a:srgbClr val="FF0000"/>
                </a:solidFill>
                <a:latin typeface="Times New Roman" panose="02020603050405020304" pitchFamily="18" charset="0"/>
                <a:cs typeface="Times New Roman" panose="02020603050405020304" pitchFamily="18" charset="0"/>
              </a:rPr>
              <a:t>Quỳnh Anh</a:t>
            </a:r>
            <a:endParaRPr lang="en-GB" sz="2800" b="1" dirty="0">
              <a:solidFill>
                <a:srgbClr val="FF0000"/>
              </a:solidFill>
              <a:latin typeface="Times New Roman" panose="02020603050405020304" pitchFamily="18" charset="0"/>
              <a:cs typeface="Times New Roman" panose="02020603050405020304" pitchFamily="18" charset="0"/>
            </a:endParaRPr>
          </a:p>
        </p:txBody>
      </p:sp>
      <p:sp>
        <p:nvSpPr>
          <p:cNvPr id="14" name="Text Box 49">
            <a:extLst>
              <a:ext uri="{FF2B5EF4-FFF2-40B4-BE49-F238E27FC236}">
                <a16:creationId xmlns:a16="http://schemas.microsoft.com/office/drawing/2014/main" id="{C6EC94E1-7BFF-4AFF-9C99-66EFBE45E37C}"/>
              </a:ext>
            </a:extLst>
          </p:cNvPr>
          <p:cNvSpPr txBox="1">
            <a:spLocks noChangeArrowheads="1"/>
          </p:cNvSpPr>
          <p:nvPr/>
        </p:nvSpPr>
        <p:spPr bwMode="auto">
          <a:xfrm>
            <a:off x="4890656" y="2464112"/>
            <a:ext cx="792163" cy="366713"/>
          </a:xfrm>
          <a:prstGeom prst="rect">
            <a:avLst/>
          </a:prstGeom>
          <a:noFill/>
          <a:ln>
            <a:noFill/>
          </a:ln>
          <a:effectLst/>
        </p:spPr>
        <p:txBody>
          <a:bodyPr>
            <a:spAutoFit/>
          </a:bodyPr>
          <a:lstStyle/>
          <a:p>
            <a:pPr>
              <a:spcBef>
                <a:spcPct val="50000"/>
              </a:spcBef>
              <a:defRPr/>
            </a:pPr>
            <a:endParaRPr lang="en-GB" dirty="0">
              <a:solidFill>
                <a:srgbClr val="FF0000"/>
              </a:solidFill>
              <a:latin typeface="Arial" charset="0"/>
              <a:cs typeface="+mn-cs"/>
            </a:endParaRPr>
          </a:p>
        </p:txBody>
      </p:sp>
      <p:sp>
        <p:nvSpPr>
          <p:cNvPr id="15" name="Text Box 50">
            <a:extLst>
              <a:ext uri="{FF2B5EF4-FFF2-40B4-BE49-F238E27FC236}">
                <a16:creationId xmlns:a16="http://schemas.microsoft.com/office/drawing/2014/main" id="{14E98854-0EBD-4144-96B5-2E983CB95B29}"/>
              </a:ext>
            </a:extLst>
          </p:cNvPr>
          <p:cNvSpPr txBox="1">
            <a:spLocks noChangeArrowheads="1"/>
          </p:cNvSpPr>
          <p:nvPr/>
        </p:nvSpPr>
        <p:spPr bwMode="auto">
          <a:xfrm>
            <a:off x="2249744" y="1967401"/>
            <a:ext cx="7304158" cy="523220"/>
          </a:xfrm>
          <a:prstGeom prst="rect">
            <a:avLst/>
          </a:prstGeom>
          <a:noFill/>
          <a:ln>
            <a:noFill/>
          </a:ln>
          <a:effectLst/>
        </p:spPr>
        <p:txBody>
          <a:bodyPr wrap="square">
            <a:spAutoFit/>
          </a:bodyPr>
          <a:lstStyle/>
          <a:p>
            <a:pPr>
              <a:spcBef>
                <a:spcPct val="50000"/>
              </a:spcBef>
              <a:defRPr/>
            </a:pPr>
            <a:r>
              <a:rPr lang="vi-VN" sz="2800" b="1" dirty="0">
                <a:solidFill>
                  <a:srgbClr val="FF0000"/>
                </a:solidFill>
                <a:latin typeface="Times New Roman" panose="02020603050405020304" pitchFamily="18" charset="0"/>
                <a:cs typeface="Times New Roman" panose="02020603050405020304" pitchFamily="18" charset="0"/>
              </a:rPr>
              <a:t> </a:t>
            </a:r>
            <a:r>
              <a:rPr lang="vi-VN" sz="2800" b="1" dirty="0" smtClean="0">
                <a:solidFill>
                  <a:srgbClr val="FF0000"/>
                </a:solidFill>
                <a:latin typeface="Times New Roman" panose="02020603050405020304" pitchFamily="18" charset="0"/>
                <a:cs typeface="Times New Roman" panose="02020603050405020304" pitchFamily="18" charset="0"/>
              </a:rPr>
              <a:t>Th</a:t>
            </a:r>
            <a:r>
              <a:rPr lang="en-US" sz="2800" b="1" dirty="0" err="1" smtClean="0">
                <a:solidFill>
                  <a:srgbClr val="FF0000"/>
                </a:solidFill>
                <a:latin typeface="Times New Roman" panose="02020603050405020304" pitchFamily="18" charset="0"/>
                <a:cs typeface="Times New Roman" panose="02020603050405020304" pitchFamily="18" charset="0"/>
              </a:rPr>
              <a:t>ôn</a:t>
            </a:r>
            <a:r>
              <a:rPr lang="en-US" sz="2800" b="1" dirty="0" smtClean="0">
                <a:solidFill>
                  <a:srgbClr val="FF0000"/>
                </a:solidFill>
                <a:latin typeface="Times New Roman" panose="02020603050405020304" pitchFamily="18" charset="0"/>
                <a:cs typeface="Times New Roman" panose="02020603050405020304" pitchFamily="18" charset="0"/>
              </a:rPr>
              <a:t> Ô </a:t>
            </a:r>
            <a:r>
              <a:rPr lang="en-US" sz="2800" b="1" dirty="0" err="1" smtClean="0">
                <a:solidFill>
                  <a:srgbClr val="FF0000"/>
                </a:solidFill>
                <a:latin typeface="Times New Roman" panose="02020603050405020304" pitchFamily="18" charset="0"/>
                <a:cs typeface="Times New Roman" panose="02020603050405020304" pitchFamily="18" charset="0"/>
              </a:rPr>
              <a:t>Mễ</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xã</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Hưng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Đạo</a:t>
            </a:r>
            <a:r>
              <a:rPr lang="en-US" sz="2800" b="1" dirty="0">
                <a:solidFill>
                  <a:srgbClr val="FF0000"/>
                </a:solidFill>
                <a:latin typeface="Times New Roman" panose="02020603050405020304" pitchFamily="18" charset="0"/>
                <a:cs typeface="Times New Roman" panose="02020603050405020304" pitchFamily="18" charset="0"/>
              </a:rPr>
              <a:t>,</a:t>
            </a:r>
            <a:r>
              <a:rPr lang="vi-VN" sz="2800" b="1" dirty="0" smtClean="0">
                <a:solidFill>
                  <a:srgbClr val="FF0000"/>
                </a:solidFill>
                <a:latin typeface="Times New Roman" panose="02020603050405020304" pitchFamily="18" charset="0"/>
                <a:cs typeface="Times New Roman" panose="02020603050405020304" pitchFamily="18" charset="0"/>
              </a:rPr>
              <a:t> huyện Tứ Kỳ</a:t>
            </a:r>
            <a:endParaRPr lang="en-GB" sz="2800" b="1" dirty="0">
              <a:solidFill>
                <a:srgbClr val="FF0000"/>
              </a:solidFill>
              <a:latin typeface="Times New Roman" panose="02020603050405020304" pitchFamily="18" charset="0"/>
              <a:cs typeface="Times New Roman" panose="02020603050405020304" pitchFamily="18" charset="0"/>
            </a:endParaRPr>
          </a:p>
        </p:txBody>
      </p:sp>
      <p:sp>
        <p:nvSpPr>
          <p:cNvPr id="16" name="Text Box 51">
            <a:extLst>
              <a:ext uri="{FF2B5EF4-FFF2-40B4-BE49-F238E27FC236}">
                <a16:creationId xmlns:a16="http://schemas.microsoft.com/office/drawing/2014/main" id="{51032FCD-4F05-468C-8DF5-926477258D1C}"/>
              </a:ext>
            </a:extLst>
          </p:cNvPr>
          <p:cNvSpPr txBox="1">
            <a:spLocks noChangeArrowheads="1"/>
          </p:cNvSpPr>
          <p:nvPr/>
        </p:nvSpPr>
        <p:spPr bwMode="auto">
          <a:xfrm>
            <a:off x="3276600" y="2895724"/>
            <a:ext cx="792163" cy="523220"/>
          </a:xfrm>
          <a:prstGeom prst="rect">
            <a:avLst/>
          </a:prstGeom>
          <a:noFill/>
          <a:ln>
            <a:noFill/>
          </a:ln>
          <a:effectLst/>
        </p:spPr>
        <p:txBody>
          <a:bodyPr>
            <a:spAutoFit/>
          </a:bodyPr>
          <a:lstStyle/>
          <a:p>
            <a:pPr>
              <a:spcBef>
                <a:spcPct val="50000"/>
              </a:spcBef>
              <a:defRPr/>
            </a:pPr>
            <a:r>
              <a:rPr lang="en-GB" sz="2800" b="1" dirty="0" smtClean="0">
                <a:solidFill>
                  <a:srgbClr val="FF0000"/>
                </a:solidFill>
                <a:latin typeface="Times New Roman" panose="02020603050405020304" pitchFamily="18" charset="0"/>
                <a:cs typeface="Times New Roman" panose="02020603050405020304" pitchFamily="18" charset="0"/>
              </a:rPr>
              <a:t>3</a:t>
            </a:r>
            <a:r>
              <a:rPr lang="en-US" sz="2800" b="1" dirty="0">
                <a:solidFill>
                  <a:srgbClr val="FF0000"/>
                </a:solidFill>
                <a:latin typeface="Times New Roman" panose="02020603050405020304" pitchFamily="18" charset="0"/>
                <a:cs typeface="Times New Roman" panose="02020603050405020304" pitchFamily="18" charset="0"/>
              </a:rPr>
              <a:t>C</a:t>
            </a:r>
            <a:endParaRPr lang="en-GB" sz="2800" b="1" dirty="0">
              <a:solidFill>
                <a:srgbClr val="FF0000"/>
              </a:solidFill>
              <a:latin typeface="Times New Roman" panose="02020603050405020304" pitchFamily="18" charset="0"/>
              <a:cs typeface="Times New Roman" panose="02020603050405020304" pitchFamily="18" charset="0"/>
            </a:endParaRPr>
          </a:p>
        </p:txBody>
      </p:sp>
      <p:sp>
        <p:nvSpPr>
          <p:cNvPr id="17" name="Text Box 52">
            <a:extLst>
              <a:ext uri="{FF2B5EF4-FFF2-40B4-BE49-F238E27FC236}">
                <a16:creationId xmlns:a16="http://schemas.microsoft.com/office/drawing/2014/main" id="{4F60FEA7-13C5-4720-9A87-84B6FC22E720}"/>
              </a:ext>
            </a:extLst>
          </p:cNvPr>
          <p:cNvSpPr txBox="1">
            <a:spLocks noChangeArrowheads="1"/>
          </p:cNvSpPr>
          <p:nvPr/>
        </p:nvSpPr>
        <p:spPr bwMode="auto">
          <a:xfrm>
            <a:off x="5710528" y="2895724"/>
            <a:ext cx="5715000" cy="523220"/>
          </a:xfrm>
          <a:prstGeom prst="rect">
            <a:avLst/>
          </a:prstGeom>
          <a:noFill/>
          <a:ln>
            <a:noFill/>
          </a:ln>
          <a:effectLst/>
        </p:spPr>
        <p:txBody>
          <a:bodyPr wrap="square">
            <a:spAutoFit/>
          </a:bodyPr>
          <a:lstStyle/>
          <a:p>
            <a:pPr lvl="0">
              <a:spcBef>
                <a:spcPct val="50000"/>
              </a:spcBef>
              <a:defRPr/>
            </a:pPr>
            <a:r>
              <a:rPr lang="en-GB" sz="2800" b="1" dirty="0" err="1">
                <a:solidFill>
                  <a:srgbClr val="FF0000"/>
                </a:solidFill>
                <a:latin typeface="Times New Roman" panose="02020603050405020304" pitchFamily="18" charset="0"/>
                <a:cs typeface="Times New Roman" panose="02020603050405020304" pitchFamily="18" charset="0"/>
              </a:rPr>
              <a:t>Trường</a:t>
            </a:r>
            <a:r>
              <a:rPr lang="en-GB" sz="2800" b="1" dirty="0">
                <a:solidFill>
                  <a:srgbClr val="FF0000"/>
                </a:solidFill>
                <a:latin typeface="Times New Roman" panose="02020603050405020304" pitchFamily="18" charset="0"/>
                <a:cs typeface="Times New Roman" panose="02020603050405020304" pitchFamily="18" charset="0"/>
              </a:rPr>
              <a:t> </a:t>
            </a:r>
            <a:r>
              <a:rPr lang="en-GB" sz="2800" b="1" dirty="0" err="1">
                <a:solidFill>
                  <a:srgbClr val="FF0000"/>
                </a:solidFill>
                <a:latin typeface="Times New Roman" panose="02020603050405020304" pitchFamily="18" charset="0"/>
                <a:cs typeface="Times New Roman" panose="02020603050405020304" pitchFamily="18" charset="0"/>
              </a:rPr>
              <a:t>tiểu</a:t>
            </a:r>
            <a:r>
              <a:rPr lang="en-GB" sz="2800" b="1" dirty="0">
                <a:solidFill>
                  <a:srgbClr val="FF0000"/>
                </a:solidFill>
                <a:latin typeface="Times New Roman" panose="02020603050405020304" pitchFamily="18" charset="0"/>
                <a:cs typeface="Times New Roman" panose="02020603050405020304" pitchFamily="18" charset="0"/>
              </a:rPr>
              <a:t> </a:t>
            </a:r>
            <a:r>
              <a:rPr lang="en-GB" sz="2800" b="1" dirty="0" err="1">
                <a:solidFill>
                  <a:srgbClr val="FF0000"/>
                </a:solidFill>
                <a:latin typeface="Times New Roman" panose="02020603050405020304" pitchFamily="18" charset="0"/>
                <a:cs typeface="Times New Roman" panose="02020603050405020304" pitchFamily="18" charset="0"/>
              </a:rPr>
              <a:t>học</a:t>
            </a:r>
            <a:r>
              <a:rPr lang="en-GB" sz="2800" b="1" dirty="0">
                <a:solidFill>
                  <a:srgbClr val="FF0000"/>
                </a:solidFill>
                <a:latin typeface="Times New Roman" panose="02020603050405020304" pitchFamily="18" charset="0"/>
                <a:cs typeface="Times New Roman" panose="02020603050405020304" pitchFamily="18" charset="0"/>
              </a:rPr>
              <a:t> </a:t>
            </a:r>
            <a:r>
              <a:rPr lang="en-GB" sz="2800" b="1" dirty="0" err="1" smtClean="0">
                <a:solidFill>
                  <a:srgbClr val="FF0000"/>
                </a:solidFill>
                <a:latin typeface="Times New Roman" panose="02020603050405020304" pitchFamily="18" charset="0"/>
                <a:cs typeface="Times New Roman" panose="02020603050405020304" pitchFamily="18" charset="0"/>
              </a:rPr>
              <a:t>Hưng</a:t>
            </a:r>
            <a:r>
              <a:rPr lang="en-GB" sz="2800" b="1" dirty="0" smtClean="0">
                <a:solidFill>
                  <a:srgbClr val="FF0000"/>
                </a:solidFill>
                <a:latin typeface="Times New Roman" panose="02020603050405020304" pitchFamily="18" charset="0"/>
                <a:cs typeface="Times New Roman" panose="02020603050405020304" pitchFamily="18" charset="0"/>
              </a:rPr>
              <a:t> </a:t>
            </a:r>
            <a:r>
              <a:rPr lang="en-GB" sz="2800" b="1" dirty="0" err="1" smtClean="0">
                <a:solidFill>
                  <a:srgbClr val="FF0000"/>
                </a:solidFill>
                <a:latin typeface="Times New Roman" panose="02020603050405020304" pitchFamily="18" charset="0"/>
                <a:cs typeface="Times New Roman" panose="02020603050405020304" pitchFamily="18" charset="0"/>
              </a:rPr>
              <a:t>Đạo</a:t>
            </a:r>
            <a:r>
              <a:rPr lang="en-GB" sz="2800" b="1" dirty="0" smtClean="0">
                <a:solidFill>
                  <a:srgbClr val="FF0000"/>
                </a:solidFill>
                <a:latin typeface="Times New Roman" panose="02020603050405020304" pitchFamily="18" charset="0"/>
                <a:cs typeface="Times New Roman" panose="02020603050405020304" pitchFamily="18" charset="0"/>
              </a:rPr>
              <a:t> </a:t>
            </a:r>
            <a:endParaRPr lang="en-GB" sz="2800" b="1" dirty="0">
              <a:solidFill>
                <a:srgbClr val="FF0000"/>
              </a:solidFill>
              <a:latin typeface="Times New Roman" panose="02020603050405020304" pitchFamily="18" charset="0"/>
              <a:cs typeface="Times New Roman" panose="02020603050405020304" pitchFamily="18" charset="0"/>
            </a:endParaRPr>
          </a:p>
        </p:txBody>
      </p:sp>
      <p:sp>
        <p:nvSpPr>
          <p:cNvPr id="18" name="Text Box 53">
            <a:extLst>
              <a:ext uri="{FF2B5EF4-FFF2-40B4-BE49-F238E27FC236}">
                <a16:creationId xmlns:a16="http://schemas.microsoft.com/office/drawing/2014/main" id="{B00706C3-F2AE-4269-B6AA-29807FFDE176}"/>
              </a:ext>
            </a:extLst>
          </p:cNvPr>
          <p:cNvSpPr txBox="1">
            <a:spLocks noChangeArrowheads="1"/>
          </p:cNvSpPr>
          <p:nvPr/>
        </p:nvSpPr>
        <p:spPr bwMode="auto">
          <a:xfrm>
            <a:off x="11091862" y="3632349"/>
            <a:ext cx="1093211" cy="461665"/>
          </a:xfrm>
          <a:prstGeom prst="rect">
            <a:avLst/>
          </a:prstGeom>
          <a:noFill/>
          <a:ln>
            <a:noFill/>
          </a:ln>
          <a:effectLst/>
        </p:spPr>
        <p:txBody>
          <a:bodyPr wrap="square">
            <a:spAutoFit/>
          </a:bodyPr>
          <a:lstStyle/>
          <a:p>
            <a:pPr>
              <a:spcBef>
                <a:spcPct val="50000"/>
              </a:spcBef>
              <a:defRPr/>
            </a:pPr>
            <a:r>
              <a:rPr lang="en-GB" sz="2400" dirty="0">
                <a:solidFill>
                  <a:srgbClr val="FF0000"/>
                </a:solidFill>
                <a:latin typeface="Arial" charset="0"/>
                <a:cs typeface="+mn-cs"/>
              </a:rPr>
              <a:t>20</a:t>
            </a:r>
            <a:r>
              <a:rPr lang="vi-VN" sz="2400" dirty="0">
                <a:solidFill>
                  <a:srgbClr val="FF0000"/>
                </a:solidFill>
                <a:latin typeface="Arial" charset="0"/>
                <a:cs typeface="+mn-cs"/>
              </a:rPr>
              <a:t>21</a:t>
            </a:r>
            <a:endParaRPr lang="en-GB" sz="2400" dirty="0">
              <a:solidFill>
                <a:srgbClr val="FF0000"/>
              </a:solidFill>
              <a:latin typeface="Arial" charset="0"/>
              <a:cs typeface="+mn-cs"/>
            </a:endParaRPr>
          </a:p>
        </p:txBody>
      </p:sp>
      <p:sp>
        <p:nvSpPr>
          <p:cNvPr id="19" name="Left Brace 18">
            <a:extLst>
              <a:ext uri="{FF2B5EF4-FFF2-40B4-BE49-F238E27FC236}">
                <a16:creationId xmlns:a16="http://schemas.microsoft.com/office/drawing/2014/main" id="{27A8C2C2-F82B-4B10-B312-AD4E8F8E989B}"/>
              </a:ext>
            </a:extLst>
          </p:cNvPr>
          <p:cNvSpPr/>
          <p:nvPr/>
        </p:nvSpPr>
        <p:spPr>
          <a:xfrm>
            <a:off x="120938" y="644372"/>
            <a:ext cx="700088" cy="5146828"/>
          </a:xfrm>
          <a:prstGeom prst="lef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Text Box 47">
            <a:extLst>
              <a:ext uri="{FF2B5EF4-FFF2-40B4-BE49-F238E27FC236}">
                <a16:creationId xmlns:a16="http://schemas.microsoft.com/office/drawing/2014/main" id="{31BCD60B-CADE-4E12-AA8C-792197E6E9EC}"/>
              </a:ext>
            </a:extLst>
          </p:cNvPr>
          <p:cNvSpPr txBox="1">
            <a:spLocks noChangeArrowheads="1"/>
          </p:cNvSpPr>
          <p:nvPr/>
        </p:nvSpPr>
        <p:spPr bwMode="auto">
          <a:xfrm>
            <a:off x="2876696" y="1069176"/>
            <a:ext cx="2353395" cy="523220"/>
          </a:xfrm>
          <a:prstGeom prst="rect">
            <a:avLst/>
          </a:prstGeom>
          <a:noFill/>
          <a:ln>
            <a:noFill/>
          </a:ln>
          <a:effectLst/>
        </p:spPr>
        <p:txBody>
          <a:bodyPr wrap="square">
            <a:spAutoFit/>
          </a:bodyPr>
          <a:lstStyle/>
          <a:p>
            <a:pPr>
              <a:spcBef>
                <a:spcPct val="50000"/>
              </a:spcBef>
              <a:defRPr/>
            </a:pPr>
            <a:r>
              <a:rPr lang="en-US" sz="2800" b="1" dirty="0" smtClean="0">
                <a:solidFill>
                  <a:srgbClr val="FF0000"/>
                </a:solidFill>
                <a:latin typeface="Times New Roman" panose="02020603050405020304" pitchFamily="18" charset="0"/>
                <a:cs typeface="Times New Roman" panose="02020603050405020304" pitchFamily="18" charset="0"/>
              </a:rPr>
              <a:t>26</a:t>
            </a:r>
            <a:r>
              <a:rPr lang="vi-VN" sz="2800" b="1" dirty="0" smtClean="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11</a:t>
            </a:r>
            <a:r>
              <a:rPr lang="vi-VN" sz="2800" b="1" dirty="0" smtClean="0">
                <a:solidFill>
                  <a:srgbClr val="FF0000"/>
                </a:solidFill>
                <a:latin typeface="Times New Roman" panose="02020603050405020304" pitchFamily="18" charset="0"/>
                <a:cs typeface="Times New Roman" panose="02020603050405020304" pitchFamily="18" charset="0"/>
              </a:rPr>
              <a:t> - 2013</a:t>
            </a:r>
            <a:endParaRPr lang="en-GB" sz="2800" b="1" dirty="0">
              <a:solidFill>
                <a:srgbClr val="FF0000"/>
              </a:solidFill>
              <a:latin typeface="Times New Roman" panose="02020603050405020304" pitchFamily="18" charset="0"/>
              <a:cs typeface="Times New Roman" panose="02020603050405020304" pitchFamily="18" charset="0"/>
            </a:endParaRPr>
          </a:p>
        </p:txBody>
      </p:sp>
      <p:sp>
        <p:nvSpPr>
          <p:cNvPr id="21" name="Text Box 47">
            <a:extLst>
              <a:ext uri="{FF2B5EF4-FFF2-40B4-BE49-F238E27FC236}">
                <a16:creationId xmlns:a16="http://schemas.microsoft.com/office/drawing/2014/main" id="{31BCD60B-CADE-4E12-AA8C-792197E6E9EC}"/>
              </a:ext>
            </a:extLst>
          </p:cNvPr>
          <p:cNvSpPr txBox="1">
            <a:spLocks noChangeArrowheads="1"/>
          </p:cNvSpPr>
          <p:nvPr/>
        </p:nvSpPr>
        <p:spPr bwMode="auto">
          <a:xfrm>
            <a:off x="7786255" y="1014378"/>
            <a:ext cx="935182" cy="523220"/>
          </a:xfrm>
          <a:prstGeom prst="rect">
            <a:avLst/>
          </a:prstGeom>
          <a:noFill/>
          <a:ln>
            <a:noFill/>
          </a:ln>
          <a:effectLst/>
        </p:spPr>
        <p:txBody>
          <a:bodyPr wrap="square">
            <a:spAutoFit/>
          </a:bodyPr>
          <a:lstStyle/>
          <a:p>
            <a:pPr>
              <a:spcBef>
                <a:spcPct val="50000"/>
              </a:spcBef>
              <a:defRPr/>
            </a:pPr>
            <a:r>
              <a:rPr lang="vi-VN" sz="2800" b="1">
                <a:solidFill>
                  <a:srgbClr val="FF0000"/>
                </a:solidFill>
                <a:latin typeface="Times New Roman" panose="02020603050405020304" pitchFamily="18" charset="0"/>
                <a:cs typeface="Times New Roman" panose="02020603050405020304" pitchFamily="18" charset="0"/>
              </a:rPr>
              <a:t>Nữ</a:t>
            </a:r>
            <a:endParaRPr lang="en-GB" sz="2800" b="1" dirty="0">
              <a:solidFill>
                <a:srgbClr val="FF0000"/>
              </a:solidFill>
              <a:latin typeface="Times New Roman" panose="02020603050405020304" pitchFamily="18" charset="0"/>
              <a:cs typeface="Times New Roman" panose="02020603050405020304" pitchFamily="18" charset="0"/>
            </a:endParaRPr>
          </a:p>
        </p:txBody>
      </p:sp>
      <p:sp>
        <p:nvSpPr>
          <p:cNvPr id="22" name="Text Box 40">
            <a:extLst>
              <a:ext uri="{FF2B5EF4-FFF2-40B4-BE49-F238E27FC236}">
                <a16:creationId xmlns:a16="http://schemas.microsoft.com/office/drawing/2014/main" id="{F0912915-A0D7-40BB-B212-DBDB4AB99955}"/>
              </a:ext>
            </a:extLst>
          </p:cNvPr>
          <p:cNvSpPr txBox="1">
            <a:spLocks noChangeArrowheads="1"/>
          </p:cNvSpPr>
          <p:nvPr/>
        </p:nvSpPr>
        <p:spPr bwMode="auto">
          <a:xfrm>
            <a:off x="6411912" y="6322845"/>
            <a:ext cx="10340976" cy="523220"/>
          </a:xfrm>
          <a:prstGeom prst="rect">
            <a:avLst/>
          </a:prstGeom>
          <a:noFill/>
          <a:ln>
            <a:noFill/>
          </a:ln>
          <a:effectLst/>
        </p:spPr>
        <p:txBody>
          <a:bodyPr wrap="square">
            <a:spAutoFit/>
          </a:bodyPr>
          <a:lstStyle/>
          <a:p>
            <a:pPr>
              <a:spcBef>
                <a:spcPct val="50000"/>
              </a:spcBef>
              <a:defRPr/>
            </a:pPr>
            <a:r>
              <a:rPr lang="en-US" sz="2800" b="1" dirty="0" smtClean="0">
                <a:solidFill>
                  <a:srgbClr val="FF0000"/>
                </a:solidFill>
                <a:latin typeface="Times New Roman" panose="02020603050405020304" pitchFamily="18" charset="0"/>
                <a:cs typeface="Times New Roman" panose="02020603050405020304" pitchFamily="18" charset="0"/>
              </a:rPr>
              <a:t>        </a:t>
            </a:r>
            <a:r>
              <a:rPr lang="vi-VN" sz="2800" b="1" dirty="0" smtClean="0">
                <a:solidFill>
                  <a:srgbClr val="FF0000"/>
                </a:solidFill>
                <a:latin typeface="Times New Roman" panose="02020603050405020304" pitchFamily="18" charset="0"/>
                <a:cs typeface="Times New Roman" panose="02020603050405020304" pitchFamily="18" charset="0"/>
              </a:rPr>
              <a:t>Nguyễn Quỳnh Anh</a:t>
            </a:r>
            <a:endParaRPr lang="en-GB" sz="2800" b="1" dirty="0">
              <a:solidFill>
                <a:srgbClr val="FF0000"/>
              </a:solidFill>
              <a:latin typeface="Times New Roman" panose="02020603050405020304" pitchFamily="18" charset="0"/>
              <a:cs typeface="Times New Roman" panose="02020603050405020304" pitchFamily="18" charset="0"/>
            </a:endParaRPr>
          </a:p>
        </p:txBody>
      </p:sp>
      <p:sp>
        <p:nvSpPr>
          <p:cNvPr id="24" name="Text Box 40">
            <a:extLst>
              <a:ext uri="{FF2B5EF4-FFF2-40B4-BE49-F238E27FC236}">
                <a16:creationId xmlns:a16="http://schemas.microsoft.com/office/drawing/2014/main" id="{F0912915-A0D7-40BB-B212-DBDB4AB99955}"/>
              </a:ext>
            </a:extLst>
          </p:cNvPr>
          <p:cNvSpPr txBox="1">
            <a:spLocks noChangeArrowheads="1"/>
          </p:cNvSpPr>
          <p:nvPr/>
        </p:nvSpPr>
        <p:spPr bwMode="auto">
          <a:xfrm>
            <a:off x="7253070" y="5525238"/>
            <a:ext cx="4172457" cy="954107"/>
          </a:xfrm>
          <a:prstGeom prst="rect">
            <a:avLst/>
          </a:prstGeom>
          <a:noFill/>
          <a:ln>
            <a:noFill/>
          </a:ln>
          <a:effectLst/>
        </p:spPr>
        <p:txBody>
          <a:bodyPr wrap="square">
            <a:spAutoFit/>
          </a:bodyPr>
          <a:lstStyle/>
          <a:p>
            <a:pPr>
              <a:spcBef>
                <a:spcPts val="0"/>
              </a:spcBef>
              <a:defRPr/>
            </a:pPr>
            <a:r>
              <a:rPr lang="en-US" sz="2800" b="1" dirty="0" smtClean="0">
                <a:solidFill>
                  <a:srgbClr val="0000CC"/>
                </a:solidFill>
                <a:latin typeface="Times New Roman" panose="02020603050405020304" pitchFamily="18" charset="0"/>
                <a:cs typeface="Times New Roman" panose="02020603050405020304" pitchFamily="18" charset="0"/>
              </a:rPr>
              <a:t>   </a:t>
            </a:r>
            <a:r>
              <a:rPr lang="vi-VN" sz="2800" b="1" dirty="0" smtClean="0">
                <a:solidFill>
                  <a:srgbClr val="0000CC"/>
                </a:solidFill>
                <a:latin typeface="Times New Roman" panose="02020603050405020304" pitchFamily="18" charset="0"/>
                <a:cs typeface="Times New Roman" panose="02020603050405020304" pitchFamily="18" charset="0"/>
              </a:rPr>
              <a:t>Người làm đơn</a:t>
            </a:r>
          </a:p>
          <a:p>
            <a:pPr>
              <a:spcBef>
                <a:spcPts val="0"/>
              </a:spcBef>
              <a:defRPr/>
            </a:pPr>
            <a:r>
              <a:rPr lang="vi-VN" sz="2800" b="1" dirty="0" smtClean="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     </a:t>
            </a:r>
            <a:r>
              <a:rPr lang="vi-VN" sz="2800" b="1" dirty="0" smtClean="0">
                <a:solidFill>
                  <a:srgbClr val="FF0000"/>
                </a:solidFill>
                <a:latin typeface="Times New Roman" panose="02020603050405020304" pitchFamily="18" charset="0"/>
                <a:cs typeface="Times New Roman" panose="02020603050405020304" pitchFamily="18" charset="0"/>
              </a:rPr>
              <a:t>An</a:t>
            </a:r>
            <a:r>
              <a:rPr lang="en-US" sz="2800" b="1" dirty="0">
                <a:solidFill>
                  <a:srgbClr val="FF0000"/>
                </a:solidFill>
                <a:latin typeface="Times New Roman" panose="02020603050405020304" pitchFamily="18" charset="0"/>
                <a:cs typeface="Times New Roman" panose="02020603050405020304" pitchFamily="18" charset="0"/>
              </a:rPr>
              <a:t>h</a:t>
            </a:r>
            <a:endParaRPr lang="en-GB"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672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1000" fill="hold"/>
                                        <p:tgtEl>
                                          <p:spTgt spid="13"/>
                                        </p:tgtEl>
                                        <p:attrNameLst>
                                          <p:attrName>ppt_w</p:attrName>
                                        </p:attrNameLst>
                                      </p:cBhvr>
                                      <p:tavLst>
                                        <p:tav tm="0">
                                          <p:val>
                                            <p:strVal val="#ppt_w*0.70"/>
                                          </p:val>
                                        </p:tav>
                                        <p:tav tm="100000">
                                          <p:val>
                                            <p:strVal val="#ppt_w"/>
                                          </p:val>
                                        </p:tav>
                                      </p:tavLst>
                                    </p:anim>
                                    <p:anim calcmode="lin" valueType="num">
                                      <p:cBhvr>
                                        <p:cTn id="31" dur="1000" fill="hold"/>
                                        <p:tgtEl>
                                          <p:spTgt spid="13"/>
                                        </p:tgtEl>
                                        <p:attrNameLst>
                                          <p:attrName>ppt_h</p:attrName>
                                        </p:attrNameLst>
                                      </p:cBhvr>
                                      <p:tavLst>
                                        <p:tav tm="0">
                                          <p:val>
                                            <p:strVal val="#ppt_h"/>
                                          </p:val>
                                        </p:tav>
                                        <p:tav tm="100000">
                                          <p:val>
                                            <p:strVal val="#ppt_h"/>
                                          </p:val>
                                        </p:tav>
                                      </p:tavLst>
                                    </p:anim>
                                    <p:animEffect transition="in" filter="fade">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strVal val="#ppt_w*0.70"/>
                                          </p:val>
                                        </p:tav>
                                        <p:tav tm="100000">
                                          <p:val>
                                            <p:strVal val="#ppt_w"/>
                                          </p:val>
                                        </p:tav>
                                      </p:tavLst>
                                    </p:anim>
                                    <p:anim calcmode="lin" valueType="num">
                                      <p:cBhvr>
                                        <p:cTn id="38" dur="1000" fill="hold"/>
                                        <p:tgtEl>
                                          <p:spTgt spid="20"/>
                                        </p:tgtEl>
                                        <p:attrNameLst>
                                          <p:attrName>ppt_h</p:attrName>
                                        </p:attrNameLst>
                                      </p:cBhvr>
                                      <p:tavLst>
                                        <p:tav tm="0">
                                          <p:val>
                                            <p:strVal val="#ppt_h"/>
                                          </p:val>
                                        </p:tav>
                                        <p:tav tm="100000">
                                          <p:val>
                                            <p:strVal val="#ppt_h"/>
                                          </p:val>
                                        </p:tav>
                                      </p:tavLst>
                                    </p:anim>
                                    <p:animEffect transition="in" filter="fade">
                                      <p:cBhvr>
                                        <p:cTn id="39" dur="10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nodePh="1">
                                  <p:stCondLst>
                                    <p:cond delay="0"/>
                                  </p:stCondLst>
                                  <p:endCondLst>
                                    <p:cond evt="begin" delay="0">
                                      <p:tn val="42"/>
                                    </p:cond>
                                  </p:end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strVal val="#ppt_w*0.70"/>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Effect transition="in" filter="fade">
                                      <p:cBhvr>
                                        <p:cTn id="46" dur="1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1000" fill="hold"/>
                                        <p:tgtEl>
                                          <p:spTgt spid="21"/>
                                        </p:tgtEl>
                                        <p:attrNameLst>
                                          <p:attrName>ppt_w</p:attrName>
                                        </p:attrNameLst>
                                      </p:cBhvr>
                                      <p:tavLst>
                                        <p:tav tm="0">
                                          <p:val>
                                            <p:strVal val="#ppt_w*0.70"/>
                                          </p:val>
                                        </p:tav>
                                        <p:tav tm="100000">
                                          <p:val>
                                            <p:strVal val="#ppt_w"/>
                                          </p:val>
                                        </p:tav>
                                      </p:tavLst>
                                    </p:anim>
                                    <p:anim calcmode="lin" valueType="num">
                                      <p:cBhvr>
                                        <p:cTn id="52" dur="1000" fill="hold"/>
                                        <p:tgtEl>
                                          <p:spTgt spid="21"/>
                                        </p:tgtEl>
                                        <p:attrNameLst>
                                          <p:attrName>ppt_h</p:attrName>
                                        </p:attrNameLst>
                                      </p:cBhvr>
                                      <p:tavLst>
                                        <p:tav tm="0">
                                          <p:val>
                                            <p:strVal val="#ppt_h"/>
                                          </p:val>
                                        </p:tav>
                                        <p:tav tm="100000">
                                          <p:val>
                                            <p:strVal val="#ppt_h"/>
                                          </p:val>
                                        </p:tav>
                                      </p:tavLst>
                                    </p:anim>
                                    <p:animEffect transition="in" filter="fade">
                                      <p:cBhvr>
                                        <p:cTn id="53" dur="10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1000" fill="hold"/>
                                        <p:tgtEl>
                                          <p:spTgt spid="15"/>
                                        </p:tgtEl>
                                        <p:attrNameLst>
                                          <p:attrName>ppt_w</p:attrName>
                                        </p:attrNameLst>
                                      </p:cBhvr>
                                      <p:tavLst>
                                        <p:tav tm="0">
                                          <p:val>
                                            <p:strVal val="#ppt_w*0.70"/>
                                          </p:val>
                                        </p:tav>
                                        <p:tav tm="100000">
                                          <p:val>
                                            <p:strVal val="#ppt_w"/>
                                          </p:val>
                                        </p:tav>
                                      </p:tavLst>
                                    </p:anim>
                                    <p:anim calcmode="lin" valueType="num">
                                      <p:cBhvr>
                                        <p:cTn id="59" dur="1000" fill="hold"/>
                                        <p:tgtEl>
                                          <p:spTgt spid="15"/>
                                        </p:tgtEl>
                                        <p:attrNameLst>
                                          <p:attrName>ppt_h</p:attrName>
                                        </p:attrNameLst>
                                      </p:cBhvr>
                                      <p:tavLst>
                                        <p:tav tm="0">
                                          <p:val>
                                            <p:strVal val="#ppt_h"/>
                                          </p:val>
                                        </p:tav>
                                        <p:tav tm="100000">
                                          <p:val>
                                            <p:strVal val="#ppt_h"/>
                                          </p:val>
                                        </p:tav>
                                      </p:tavLst>
                                    </p:anim>
                                    <p:animEffect transition="in" filter="fade">
                                      <p:cBhvr>
                                        <p:cTn id="60" dur="10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1000" fill="hold"/>
                                        <p:tgtEl>
                                          <p:spTgt spid="16"/>
                                        </p:tgtEl>
                                        <p:attrNameLst>
                                          <p:attrName>ppt_w</p:attrName>
                                        </p:attrNameLst>
                                      </p:cBhvr>
                                      <p:tavLst>
                                        <p:tav tm="0">
                                          <p:val>
                                            <p:strVal val="#ppt_w*0.70"/>
                                          </p:val>
                                        </p:tav>
                                        <p:tav tm="100000">
                                          <p:val>
                                            <p:strVal val="#ppt_w"/>
                                          </p:val>
                                        </p:tav>
                                      </p:tavLst>
                                    </p:anim>
                                    <p:anim calcmode="lin" valueType="num">
                                      <p:cBhvr>
                                        <p:cTn id="66" dur="1000" fill="hold"/>
                                        <p:tgtEl>
                                          <p:spTgt spid="16"/>
                                        </p:tgtEl>
                                        <p:attrNameLst>
                                          <p:attrName>ppt_h</p:attrName>
                                        </p:attrNameLst>
                                      </p:cBhvr>
                                      <p:tavLst>
                                        <p:tav tm="0">
                                          <p:val>
                                            <p:strVal val="#ppt_h"/>
                                          </p:val>
                                        </p:tav>
                                        <p:tav tm="100000">
                                          <p:val>
                                            <p:strVal val="#ppt_h"/>
                                          </p:val>
                                        </p:tav>
                                      </p:tavLst>
                                    </p:anim>
                                    <p:animEffect transition="in" filter="fade">
                                      <p:cBhvr>
                                        <p:cTn id="67" dur="10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1000" fill="hold"/>
                                        <p:tgtEl>
                                          <p:spTgt spid="17"/>
                                        </p:tgtEl>
                                        <p:attrNameLst>
                                          <p:attrName>ppt_w</p:attrName>
                                        </p:attrNameLst>
                                      </p:cBhvr>
                                      <p:tavLst>
                                        <p:tav tm="0">
                                          <p:val>
                                            <p:strVal val="#ppt_w*0.70"/>
                                          </p:val>
                                        </p:tav>
                                        <p:tav tm="100000">
                                          <p:val>
                                            <p:strVal val="#ppt_w"/>
                                          </p:val>
                                        </p:tav>
                                      </p:tavLst>
                                    </p:anim>
                                    <p:anim calcmode="lin" valueType="num">
                                      <p:cBhvr>
                                        <p:cTn id="73" dur="1000" fill="hold"/>
                                        <p:tgtEl>
                                          <p:spTgt spid="17"/>
                                        </p:tgtEl>
                                        <p:attrNameLst>
                                          <p:attrName>ppt_h</p:attrName>
                                        </p:attrNameLst>
                                      </p:cBhvr>
                                      <p:tavLst>
                                        <p:tav tm="0">
                                          <p:val>
                                            <p:strVal val="#ppt_h"/>
                                          </p:val>
                                        </p:tav>
                                        <p:tav tm="100000">
                                          <p:val>
                                            <p:strVal val="#ppt_h"/>
                                          </p:val>
                                        </p:tav>
                                      </p:tavLst>
                                    </p:anim>
                                    <p:animEffect transition="in" filter="fade">
                                      <p:cBhvr>
                                        <p:cTn id="74" dur="10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1000" fill="hold"/>
                                        <p:tgtEl>
                                          <p:spTgt spid="18"/>
                                        </p:tgtEl>
                                        <p:attrNameLst>
                                          <p:attrName>ppt_w</p:attrName>
                                        </p:attrNameLst>
                                      </p:cBhvr>
                                      <p:tavLst>
                                        <p:tav tm="0">
                                          <p:val>
                                            <p:strVal val="#ppt_w*0.70"/>
                                          </p:val>
                                        </p:tav>
                                        <p:tav tm="100000">
                                          <p:val>
                                            <p:strVal val="#ppt_w"/>
                                          </p:val>
                                        </p:tav>
                                      </p:tavLst>
                                    </p:anim>
                                    <p:anim calcmode="lin" valueType="num">
                                      <p:cBhvr>
                                        <p:cTn id="80" dur="1000" fill="hold"/>
                                        <p:tgtEl>
                                          <p:spTgt spid="18"/>
                                        </p:tgtEl>
                                        <p:attrNameLst>
                                          <p:attrName>ppt_h</p:attrName>
                                        </p:attrNameLst>
                                      </p:cBhvr>
                                      <p:tavLst>
                                        <p:tav tm="0">
                                          <p:val>
                                            <p:strVal val="#ppt_h"/>
                                          </p:val>
                                        </p:tav>
                                        <p:tav tm="100000">
                                          <p:val>
                                            <p:strVal val="#ppt_h"/>
                                          </p:val>
                                        </p:tav>
                                      </p:tavLst>
                                    </p:anim>
                                    <p:animEffect transition="in" filter="fade">
                                      <p:cBhvr>
                                        <p:cTn id="81" dur="10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8"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additive="base">
                                        <p:cTn id="86" dur="500" fill="hold"/>
                                        <p:tgtEl>
                                          <p:spTgt spid="19"/>
                                        </p:tgtEl>
                                        <p:attrNameLst>
                                          <p:attrName>ppt_x</p:attrName>
                                        </p:attrNameLst>
                                      </p:cBhvr>
                                      <p:tavLst>
                                        <p:tav tm="0">
                                          <p:val>
                                            <p:strVal val="0-#ppt_w/2"/>
                                          </p:val>
                                        </p:tav>
                                        <p:tav tm="100000">
                                          <p:val>
                                            <p:strVal val="#ppt_x"/>
                                          </p:val>
                                        </p:tav>
                                      </p:tavLst>
                                    </p:anim>
                                    <p:anim calcmode="lin" valueType="num">
                                      <p:cBhvr additive="base">
                                        <p:cTn id="87" dur="500" fill="hold"/>
                                        <p:tgtEl>
                                          <p:spTgt spid="19"/>
                                        </p:tgtEl>
                                        <p:attrNameLst>
                                          <p:attrName>ppt_y</p:attrName>
                                        </p:attrNameLst>
                                      </p:cBhvr>
                                      <p:tavLst>
                                        <p:tav tm="0">
                                          <p:val>
                                            <p:strVal val="#ppt_y"/>
                                          </p:val>
                                        </p:tav>
                                        <p:tav tm="100000">
                                          <p:val>
                                            <p:strVal val="#ppt_y"/>
                                          </p:val>
                                        </p:tav>
                                      </p:tavLst>
                                    </p:anim>
                                  </p:childTnLst>
                                </p:cTn>
                              </p:par>
                              <p:par>
                                <p:cTn id="88" presetID="16" presetClass="entr" presetSubtype="21"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barn(inVertical)">
                                      <p:cBhvr>
                                        <p:cTn id="90" dur="500"/>
                                        <p:tgtEl>
                                          <p:spTgt spid="22"/>
                                        </p:tgtEl>
                                      </p:cBhvr>
                                    </p:animEffect>
                                  </p:childTnLst>
                                </p:cTn>
                              </p:par>
                              <p:par>
                                <p:cTn id="91" presetID="16" presetClass="entr" presetSubtype="21"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barn(inVertical)">
                                      <p:cBhvr>
                                        <p:cTn id="9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animBg="1"/>
      <p:bldP spid="20" grpId="0"/>
      <p:bldP spid="21" grpId="0"/>
      <p:bldP spid="22"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7" name="Content Placeholder 36"/>
          <p:cNvGraphicFramePr>
            <a:graphicFrameLocks noGrp="1"/>
          </p:cNvGraphicFramePr>
          <p:nvPr>
            <p:ph idx="1"/>
          </p:nvPr>
        </p:nvGraphicFramePr>
        <p:xfrm>
          <a:off x="609600" y="1600200"/>
          <a:ext cx="10972800" cy="370840"/>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1806673322"/>
                    </a:ext>
                  </a:extLst>
                </a:gridCol>
              </a:tblGrid>
              <a:tr h="370840">
                <a:tc>
                  <a:txBody>
                    <a:bodyPr/>
                    <a:lstStyle/>
                    <a:p>
                      <a:endParaRPr lang="en-US" dirty="0"/>
                    </a:p>
                  </a:txBody>
                  <a:tcPr/>
                </a:tc>
                <a:extLst>
                  <a:ext uri="{0D108BD9-81ED-4DB2-BD59-A6C34878D82A}">
                    <a16:rowId xmlns:a16="http://schemas.microsoft.com/office/drawing/2014/main" val="2879205214"/>
                  </a:ext>
                </a:extLst>
              </a:tr>
            </a:tbl>
          </a:graphicData>
        </a:graphic>
      </p:graphicFrame>
      <p:pic>
        <p:nvPicPr>
          <p:cNvPr id="4" name="Picture 2" descr="5">
            <a:extLst>
              <a:ext uri="{FF2B5EF4-FFF2-40B4-BE49-F238E27FC236}">
                <a16:creationId xmlns:a16="http://schemas.microsoft.com/office/drawing/2014/main" id="{D1A06B20-7D33-4B1A-B70F-77521E6F3B8E}"/>
              </a:ext>
            </a:extLst>
          </p:cNvPr>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166255" y="-289587"/>
            <a:ext cx="1234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a:extLst>
              <a:ext uri="{FF2B5EF4-FFF2-40B4-BE49-F238E27FC236}">
                <a16:creationId xmlns:a16="http://schemas.microsoft.com/office/drawing/2014/main" id="{6221A6AC-9DEB-4E15-B1F4-6BC8FC67C08E}"/>
              </a:ext>
            </a:extLst>
          </p:cNvPr>
          <p:cNvSpPr txBox="1">
            <a:spLocks noChangeArrowheads="1"/>
          </p:cNvSpPr>
          <p:nvPr/>
        </p:nvSpPr>
        <p:spPr bwMode="auto">
          <a:xfrm>
            <a:off x="1524000" y="4623472"/>
            <a:ext cx="9144000" cy="641350"/>
          </a:xfrm>
          <a:prstGeom prst="rect">
            <a:avLst/>
          </a:prstGeom>
          <a:noFill/>
          <a:ln>
            <a:noFill/>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French Script MT" pitchFamily="66" charset="0"/>
              <a:ea typeface="+mn-ea"/>
              <a:cs typeface="Arial" panose="020B0604020202020204" pitchFamily="34" charset="0"/>
            </a:endParaRPr>
          </a:p>
        </p:txBody>
      </p:sp>
      <p:sp>
        <p:nvSpPr>
          <p:cNvPr id="6" name="Text Box 24">
            <a:extLst>
              <a:ext uri="{FF2B5EF4-FFF2-40B4-BE49-F238E27FC236}">
                <a16:creationId xmlns:a16="http://schemas.microsoft.com/office/drawing/2014/main" id="{E1D9AD86-1015-4776-A788-6FA8665ECD62}"/>
              </a:ext>
            </a:extLst>
          </p:cNvPr>
          <p:cNvSpPr txBox="1">
            <a:spLocks noChangeArrowheads="1"/>
          </p:cNvSpPr>
          <p:nvPr/>
        </p:nvSpPr>
        <p:spPr bwMode="auto">
          <a:xfrm>
            <a:off x="1371600" y="48911"/>
            <a:ext cx="929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2. </a:t>
            </a:r>
            <a:r>
              <a:rPr kumimoji="0" lang="en-GB" altLang="en-US" sz="20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Hãy</a:t>
            </a:r>
            <a:r>
              <a:rPr kumimoji="0" lang="en-GB" altLang="en-US" sz="2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20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chép</a:t>
            </a:r>
            <a:r>
              <a:rPr kumimoji="0" lang="en-GB" altLang="en-US" sz="2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20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mẫu</a:t>
            </a:r>
            <a:r>
              <a:rPr kumimoji="0" lang="en-GB" altLang="en-US" sz="2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20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đơn</a:t>
            </a:r>
            <a:r>
              <a:rPr kumimoji="0" lang="en-GB" altLang="en-US" sz="2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20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dưới</a:t>
            </a:r>
            <a:r>
              <a:rPr kumimoji="0" lang="en-GB" altLang="en-US" sz="2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20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đây</a:t>
            </a:r>
            <a:r>
              <a:rPr kumimoji="0" lang="en-GB" altLang="en-US" sz="2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20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vào</a:t>
            </a:r>
            <a:r>
              <a:rPr kumimoji="0" lang="en-GB" altLang="en-US" sz="2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20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vở</a:t>
            </a:r>
            <a:r>
              <a:rPr kumimoji="0" lang="en-GB" altLang="en-US" sz="2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20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và</a:t>
            </a:r>
            <a:r>
              <a:rPr kumimoji="0" lang="en-GB" altLang="en-US" sz="2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20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điền</a:t>
            </a:r>
            <a:r>
              <a:rPr kumimoji="0" lang="en-GB" altLang="en-US" sz="2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20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các</a:t>
            </a:r>
            <a:r>
              <a:rPr kumimoji="0" lang="en-GB" altLang="en-US" sz="2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20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nội</a:t>
            </a:r>
            <a:r>
              <a:rPr kumimoji="0" lang="en-GB" altLang="en-US" sz="2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dung </a:t>
            </a:r>
            <a:r>
              <a:rPr kumimoji="0" lang="en-GB" altLang="en-US" sz="20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cần</a:t>
            </a:r>
            <a:r>
              <a:rPr kumimoji="0" lang="en-GB" altLang="en-US" sz="2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20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thiết</a:t>
            </a:r>
            <a:r>
              <a:rPr kumimoji="0" lang="en-GB" altLang="en-US" sz="2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20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vào</a:t>
            </a:r>
            <a:r>
              <a:rPr kumimoji="0" lang="en-GB" altLang="en-US" sz="2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20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chỗ</a:t>
            </a:r>
            <a:r>
              <a:rPr kumimoji="0" lang="en-GB" altLang="en-US" sz="2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20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trống</a:t>
            </a:r>
            <a:r>
              <a:rPr kumimoji="0" lang="en-GB" altLang="en-US" sz="2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p>
        </p:txBody>
      </p:sp>
      <p:sp>
        <p:nvSpPr>
          <p:cNvPr id="7" name="Text Box 25">
            <a:extLst>
              <a:ext uri="{FF2B5EF4-FFF2-40B4-BE49-F238E27FC236}">
                <a16:creationId xmlns:a16="http://schemas.microsoft.com/office/drawing/2014/main" id="{375C9DCA-8B21-47CC-B6CE-A866E75903C4}"/>
              </a:ext>
            </a:extLst>
          </p:cNvPr>
          <p:cNvSpPr txBox="1">
            <a:spLocks noChangeArrowheads="1"/>
          </p:cNvSpPr>
          <p:nvPr/>
        </p:nvSpPr>
        <p:spPr bwMode="auto">
          <a:xfrm>
            <a:off x="3816351" y="521237"/>
            <a:ext cx="50403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CỘNG HOÀ XÃ HỘI CHỦ NGHĨA VIỆT NAM</a:t>
            </a:r>
          </a:p>
        </p:txBody>
      </p:sp>
      <p:sp>
        <p:nvSpPr>
          <p:cNvPr id="8" name="Text Box 26">
            <a:extLst>
              <a:ext uri="{FF2B5EF4-FFF2-40B4-BE49-F238E27FC236}">
                <a16:creationId xmlns:a16="http://schemas.microsoft.com/office/drawing/2014/main" id="{44ED9F90-B587-4834-BF1B-5496351B3FBA}"/>
              </a:ext>
            </a:extLst>
          </p:cNvPr>
          <p:cNvSpPr txBox="1">
            <a:spLocks noChangeArrowheads="1"/>
          </p:cNvSpPr>
          <p:nvPr/>
        </p:nvSpPr>
        <p:spPr bwMode="auto">
          <a:xfrm>
            <a:off x="4615729" y="978086"/>
            <a:ext cx="345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Độc</a:t>
            </a:r>
            <a:r>
              <a:rPr kumimoji="0" lang="en-GB" altLang="en-US" sz="1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1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lập</a:t>
            </a:r>
            <a:r>
              <a:rPr kumimoji="0" lang="en-GB" altLang="en-US" sz="1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 </a:t>
            </a:r>
            <a:r>
              <a:rPr kumimoji="0" lang="en-GB" altLang="en-US" sz="1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Tự</a:t>
            </a:r>
            <a:r>
              <a:rPr kumimoji="0" lang="en-GB" altLang="en-US" sz="1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do - </a:t>
            </a:r>
            <a:r>
              <a:rPr kumimoji="0" lang="en-GB" altLang="en-US" sz="1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Hạnh</a:t>
            </a:r>
            <a:r>
              <a:rPr kumimoji="0" lang="en-GB" altLang="en-US" sz="1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GB" altLang="en-US" sz="1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phúc</a:t>
            </a:r>
            <a:endParaRPr kumimoji="0" lang="en-GB" altLang="en-US" sz="1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9" name="Line 27">
            <a:extLst>
              <a:ext uri="{FF2B5EF4-FFF2-40B4-BE49-F238E27FC236}">
                <a16:creationId xmlns:a16="http://schemas.microsoft.com/office/drawing/2014/main" id="{85A87D56-7392-4CD0-80C8-BAC5038929ED}"/>
              </a:ext>
            </a:extLst>
          </p:cNvPr>
          <p:cNvSpPr>
            <a:spLocks noChangeShapeType="1"/>
          </p:cNvSpPr>
          <p:nvPr/>
        </p:nvSpPr>
        <p:spPr bwMode="auto">
          <a:xfrm>
            <a:off x="4583906" y="1419716"/>
            <a:ext cx="3024188" cy="0"/>
          </a:xfrm>
          <a:prstGeom prst="line">
            <a:avLst/>
          </a:prstGeom>
          <a:noFill/>
          <a:ln w="28575">
            <a:solidFill>
              <a:srgbClr val="990000"/>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10" name="Text Box 28">
            <a:extLst>
              <a:ext uri="{FF2B5EF4-FFF2-40B4-BE49-F238E27FC236}">
                <a16:creationId xmlns:a16="http://schemas.microsoft.com/office/drawing/2014/main" id="{B88D8E8D-49EB-4F22-B4F3-D9FC0E5C2A1E}"/>
              </a:ext>
            </a:extLst>
          </p:cNvPr>
          <p:cNvSpPr txBox="1">
            <a:spLocks noChangeArrowheads="1"/>
          </p:cNvSpPr>
          <p:nvPr/>
        </p:nvSpPr>
        <p:spPr bwMode="auto">
          <a:xfrm>
            <a:off x="5307663" y="1510665"/>
            <a:ext cx="4344337" cy="369332"/>
          </a:xfrm>
          <a:prstGeom prst="rect">
            <a:avLst/>
          </a:prstGeom>
          <a:noFill/>
          <a:ln>
            <a:noFill/>
          </a:ln>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b="1" dirty="0" err="1" smtClean="0">
                <a:solidFill>
                  <a:srgbClr val="0000CC"/>
                </a:solidFill>
                <a:latin typeface="Arial" charset="0"/>
              </a:rPr>
              <a:t>Hưng</a:t>
            </a:r>
            <a:r>
              <a:rPr lang="en-US" b="1" dirty="0" smtClean="0">
                <a:solidFill>
                  <a:srgbClr val="0000CC"/>
                </a:solidFill>
                <a:latin typeface="Arial" charset="0"/>
              </a:rPr>
              <a:t> </a:t>
            </a:r>
            <a:r>
              <a:rPr lang="en-US" b="1" dirty="0" err="1" smtClean="0">
                <a:solidFill>
                  <a:srgbClr val="0000CC"/>
                </a:solidFill>
                <a:latin typeface="Arial" charset="0"/>
              </a:rPr>
              <a:t>Đạo</a:t>
            </a:r>
            <a:r>
              <a:rPr kumimoji="0" lang="en-GB" sz="1800" b="1" i="0" u="none" strike="noStrike" kern="1200" cap="none" spc="0" normalizeH="0" baseline="0" noProof="0" dirty="0" smtClean="0">
                <a:ln>
                  <a:noFill/>
                </a:ln>
                <a:solidFill>
                  <a:srgbClr val="0000CC"/>
                </a:solidFill>
                <a:effectLst/>
                <a:uLnTx/>
                <a:uFillTx/>
                <a:latin typeface="Arial" charset="0"/>
                <a:ea typeface="+mn-ea"/>
                <a:cs typeface="Arial" panose="020B0604020202020204" pitchFamily="34" charset="0"/>
              </a:rPr>
              <a:t>,</a:t>
            </a:r>
            <a:r>
              <a:rPr kumimoji="0" lang="en-GB" sz="1800" b="1" i="0" u="none" strike="noStrike" kern="1200" cap="none" spc="0" normalizeH="0" baseline="0" noProof="0" dirty="0" err="1" smtClean="0">
                <a:ln>
                  <a:noFill/>
                </a:ln>
                <a:solidFill>
                  <a:srgbClr val="0000CC"/>
                </a:solidFill>
                <a:effectLst/>
                <a:uLnTx/>
                <a:uFillTx/>
                <a:latin typeface="Arial" charset="0"/>
                <a:ea typeface="+mn-ea"/>
                <a:cs typeface="Arial" panose="020B0604020202020204" pitchFamily="34" charset="0"/>
              </a:rPr>
              <a:t>ngày</a:t>
            </a:r>
            <a:r>
              <a:rPr lang="vi-VN" b="1" dirty="0" smtClean="0">
                <a:solidFill>
                  <a:srgbClr val="0000CC"/>
                </a:solidFill>
                <a:latin typeface="Arial" charset="0"/>
              </a:rPr>
              <a:t> 10 tháng 9 </a:t>
            </a:r>
            <a:r>
              <a:rPr kumimoji="0" lang="vi-VN" sz="1800" b="1" i="0" u="none" strike="noStrike" kern="1200" cap="none" spc="0" normalizeH="0" baseline="0" noProof="0" dirty="0" smtClean="0">
                <a:ln>
                  <a:noFill/>
                </a:ln>
                <a:solidFill>
                  <a:srgbClr val="0000CC"/>
                </a:solidFill>
                <a:effectLst/>
                <a:uLnTx/>
                <a:uFillTx/>
                <a:latin typeface="Arial" charset="0"/>
                <a:ea typeface="+mn-ea"/>
                <a:cs typeface="Arial" panose="020B0604020202020204" pitchFamily="34" charset="0"/>
              </a:rPr>
              <a:t>năm 2021</a:t>
            </a:r>
            <a:endPar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endParaRPr>
          </a:p>
        </p:txBody>
      </p:sp>
      <p:sp>
        <p:nvSpPr>
          <p:cNvPr id="11" name="Text Box 29">
            <a:extLst>
              <a:ext uri="{FF2B5EF4-FFF2-40B4-BE49-F238E27FC236}">
                <a16:creationId xmlns:a16="http://schemas.microsoft.com/office/drawing/2014/main" id="{6B3D7E65-7417-4B2D-8086-1523C09814B3}"/>
              </a:ext>
            </a:extLst>
          </p:cNvPr>
          <p:cNvSpPr txBox="1">
            <a:spLocks noChangeArrowheads="1"/>
          </p:cNvSpPr>
          <p:nvPr/>
        </p:nvSpPr>
        <p:spPr bwMode="auto">
          <a:xfrm>
            <a:off x="4563124" y="1930799"/>
            <a:ext cx="35290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ĐƠN XIN CẤP THẺ ĐỌC SÁCH</a:t>
            </a:r>
          </a:p>
        </p:txBody>
      </p:sp>
      <p:sp>
        <p:nvSpPr>
          <p:cNvPr id="12" name="Text Box 30">
            <a:extLst>
              <a:ext uri="{FF2B5EF4-FFF2-40B4-BE49-F238E27FC236}">
                <a16:creationId xmlns:a16="http://schemas.microsoft.com/office/drawing/2014/main" id="{E02DCC87-0099-4655-BFB3-F4C20C80F1DE}"/>
              </a:ext>
            </a:extLst>
          </p:cNvPr>
          <p:cNvSpPr txBox="1">
            <a:spLocks noChangeArrowheads="1"/>
          </p:cNvSpPr>
          <p:nvPr/>
        </p:nvSpPr>
        <p:spPr bwMode="auto">
          <a:xfrm>
            <a:off x="1489364" y="2271232"/>
            <a:ext cx="9144000" cy="366712"/>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Kính</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gửi</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Thư</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vi-VN" sz="1800" b="1" i="0" u="none" strike="noStrike" kern="1200" cap="none" spc="0" normalizeH="0" baseline="0" noProof="0" dirty="0" smtClean="0">
                <a:ln>
                  <a:noFill/>
                </a:ln>
                <a:solidFill>
                  <a:srgbClr val="0000CC"/>
                </a:solidFill>
                <a:effectLst/>
                <a:uLnTx/>
                <a:uFillTx/>
                <a:latin typeface="Arial" charset="0"/>
                <a:ea typeface="+mn-ea"/>
                <a:cs typeface="Arial" panose="020B0604020202020204" pitchFamily="34" charset="0"/>
              </a:rPr>
              <a:t>viện Trường tiểu học </a:t>
            </a:r>
            <a:r>
              <a:rPr kumimoji="0" lang="en-US" sz="1800" b="1" i="0" u="none" strike="noStrike" kern="1200" cap="none" spc="0" normalizeH="0" baseline="0" noProof="0" dirty="0" err="1" smtClean="0">
                <a:ln>
                  <a:noFill/>
                </a:ln>
                <a:solidFill>
                  <a:srgbClr val="0000CC"/>
                </a:solidFill>
                <a:effectLst/>
                <a:uLnTx/>
                <a:uFillTx/>
                <a:latin typeface="Arial" charset="0"/>
                <a:ea typeface="+mn-ea"/>
                <a:cs typeface="Arial" panose="020B0604020202020204" pitchFamily="34" charset="0"/>
              </a:rPr>
              <a:t>Hưng</a:t>
            </a:r>
            <a:r>
              <a:rPr kumimoji="0" lang="en-US" sz="1800" b="1" i="0" u="none" strike="noStrike" kern="1200" cap="none" spc="0" normalizeH="0" noProof="0" dirty="0" smtClean="0">
                <a:ln>
                  <a:noFill/>
                </a:ln>
                <a:solidFill>
                  <a:srgbClr val="0000CC"/>
                </a:solidFill>
                <a:effectLst/>
                <a:uLnTx/>
                <a:uFillTx/>
                <a:latin typeface="Arial" charset="0"/>
                <a:ea typeface="+mn-ea"/>
                <a:cs typeface="Arial" panose="020B0604020202020204" pitchFamily="34" charset="0"/>
              </a:rPr>
              <a:t> </a:t>
            </a:r>
            <a:r>
              <a:rPr kumimoji="0" lang="en-US" sz="1800" b="1" i="0" u="none" strike="noStrike" kern="1200" cap="none" spc="0" normalizeH="0" noProof="0" dirty="0" err="1" smtClean="0">
                <a:ln>
                  <a:noFill/>
                </a:ln>
                <a:solidFill>
                  <a:srgbClr val="0000CC"/>
                </a:solidFill>
                <a:effectLst/>
                <a:uLnTx/>
                <a:uFillTx/>
                <a:latin typeface="Arial" charset="0"/>
                <a:ea typeface="+mn-ea"/>
                <a:cs typeface="Arial" panose="020B0604020202020204" pitchFamily="34" charset="0"/>
              </a:rPr>
              <a:t>Đạo</a:t>
            </a:r>
            <a:r>
              <a:rPr kumimoji="0" lang="vi-VN" sz="1800" b="1" i="0" u="none" strike="noStrike" kern="1200" cap="none" spc="0" normalizeH="0" noProof="0" dirty="0" smtClean="0">
                <a:ln>
                  <a:noFill/>
                </a:ln>
                <a:solidFill>
                  <a:srgbClr val="0000CC"/>
                </a:solidFill>
                <a:effectLst/>
                <a:uLnTx/>
                <a:uFillTx/>
                <a:latin typeface="Arial" charset="0"/>
                <a:ea typeface="+mn-ea"/>
                <a:cs typeface="Arial" panose="020B0604020202020204" pitchFamily="34" charset="0"/>
              </a:rPr>
              <a:t> </a:t>
            </a:r>
            <a:endPar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endParaRPr>
          </a:p>
        </p:txBody>
      </p:sp>
      <p:sp>
        <p:nvSpPr>
          <p:cNvPr id="13" name="Text Box 34">
            <a:extLst>
              <a:ext uri="{FF2B5EF4-FFF2-40B4-BE49-F238E27FC236}">
                <a16:creationId xmlns:a16="http://schemas.microsoft.com/office/drawing/2014/main" id="{B9238FC7-64DE-4BC9-BCE1-CD08EB757CEA}"/>
              </a:ext>
            </a:extLst>
          </p:cNvPr>
          <p:cNvSpPr txBox="1">
            <a:spLocks noChangeArrowheads="1"/>
          </p:cNvSpPr>
          <p:nvPr/>
        </p:nvSpPr>
        <p:spPr bwMode="auto">
          <a:xfrm>
            <a:off x="1524000" y="2772701"/>
            <a:ext cx="8532813" cy="366712"/>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Em</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tên</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là</a:t>
            </a:r>
            <a:r>
              <a:rPr kumimoji="0" lang="en-GB" sz="1800" b="1" i="0" u="none" strike="noStrike" kern="1200" cap="none" spc="0" normalizeH="0" baseline="0" noProof="0" dirty="0" smtClean="0">
                <a:ln>
                  <a:noFill/>
                </a:ln>
                <a:solidFill>
                  <a:srgbClr val="0000CC"/>
                </a:solidFill>
                <a:effectLst/>
                <a:uLnTx/>
                <a:uFillTx/>
                <a:latin typeface="Arial" charset="0"/>
                <a:ea typeface="+mn-ea"/>
                <a:cs typeface="Arial" panose="020B0604020202020204" pitchFamily="34" charset="0"/>
              </a:rPr>
              <a:t>:</a:t>
            </a:r>
            <a:r>
              <a:rPr kumimoji="0" lang="vi-VN" sz="1800" b="1" i="0" u="none" strike="noStrike" kern="1200" cap="none" spc="0" normalizeH="0" noProof="0" dirty="0" smtClean="0">
                <a:ln>
                  <a:noFill/>
                </a:ln>
                <a:solidFill>
                  <a:srgbClr val="0000CC"/>
                </a:solidFill>
                <a:effectLst/>
                <a:uLnTx/>
                <a:uFillTx/>
                <a:latin typeface="Arial" charset="0"/>
                <a:ea typeface="+mn-ea"/>
                <a:cs typeface="Arial" panose="020B0604020202020204" pitchFamily="34" charset="0"/>
              </a:rPr>
              <a:t> Nguyễn Quỳnh Anh</a:t>
            </a:r>
            <a:endPar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endParaRPr>
          </a:p>
        </p:txBody>
      </p:sp>
      <p:sp>
        <p:nvSpPr>
          <p:cNvPr id="14" name="Text Box 35">
            <a:extLst>
              <a:ext uri="{FF2B5EF4-FFF2-40B4-BE49-F238E27FC236}">
                <a16:creationId xmlns:a16="http://schemas.microsoft.com/office/drawing/2014/main" id="{314E5CAD-7F66-4C3B-9240-7D9B9657E207}"/>
              </a:ext>
            </a:extLst>
          </p:cNvPr>
          <p:cNvSpPr txBox="1">
            <a:spLocks noChangeArrowheads="1"/>
          </p:cNvSpPr>
          <p:nvPr/>
        </p:nvSpPr>
        <p:spPr bwMode="auto">
          <a:xfrm>
            <a:off x="1489364" y="3227692"/>
            <a:ext cx="9144000" cy="366713"/>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Sinh</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ngày</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lang="en-US" b="1" dirty="0" smtClean="0">
                <a:solidFill>
                  <a:srgbClr val="0000CC"/>
                </a:solidFill>
                <a:latin typeface="Arial" charset="0"/>
              </a:rPr>
              <a:t>26</a:t>
            </a:r>
            <a:r>
              <a:rPr lang="vi-VN" b="1" dirty="0" smtClean="0">
                <a:solidFill>
                  <a:srgbClr val="0000CC"/>
                </a:solidFill>
                <a:latin typeface="Arial" charset="0"/>
              </a:rPr>
              <a:t> – </a:t>
            </a:r>
            <a:r>
              <a:rPr lang="en-US" b="1" dirty="0" smtClean="0">
                <a:solidFill>
                  <a:srgbClr val="0000CC"/>
                </a:solidFill>
                <a:latin typeface="Arial" charset="0"/>
              </a:rPr>
              <a:t>11</a:t>
            </a:r>
            <a:r>
              <a:rPr lang="vi-VN" b="1" dirty="0" smtClean="0">
                <a:solidFill>
                  <a:srgbClr val="0000CC"/>
                </a:solidFill>
                <a:latin typeface="Arial" charset="0"/>
              </a:rPr>
              <a:t> – 2013 </a:t>
            </a:r>
            <a:r>
              <a:rPr lang="en-US" b="1" dirty="0" smtClean="0">
                <a:solidFill>
                  <a:srgbClr val="0000CC"/>
                </a:solidFill>
                <a:latin typeface="Arial" charset="0"/>
              </a:rPr>
              <a:t>                   </a:t>
            </a:r>
            <a:r>
              <a:rPr kumimoji="0" lang="en-GB" sz="1800" b="1" i="0" u="none" strike="noStrike" kern="1200" cap="none" spc="0" normalizeH="0" baseline="0" noProof="0" dirty="0" smtClean="0">
                <a:ln>
                  <a:noFill/>
                </a:ln>
                <a:solidFill>
                  <a:srgbClr val="0000CC"/>
                </a:solidFill>
                <a:effectLst/>
                <a:uLnTx/>
                <a:uFillTx/>
                <a:latin typeface="Arial" charset="0"/>
                <a:ea typeface="+mn-ea"/>
                <a:cs typeface="Arial" panose="020B0604020202020204" pitchFamily="34" charset="0"/>
              </a:rPr>
              <a:t>Nam </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nữ</a:t>
            </a:r>
            <a:r>
              <a:rPr kumimoji="0" lang="en-GB" sz="1800" b="1" i="0" u="none" strike="noStrike" kern="1200" cap="none" spc="0" normalizeH="0" baseline="0" noProof="0" dirty="0" smtClean="0">
                <a:ln>
                  <a:noFill/>
                </a:ln>
                <a:solidFill>
                  <a:srgbClr val="0000CC"/>
                </a:solidFill>
                <a:effectLst/>
                <a:uLnTx/>
                <a:uFillTx/>
                <a:latin typeface="Arial" charset="0"/>
                <a:ea typeface="+mn-ea"/>
                <a:cs typeface="Arial" panose="020B0604020202020204" pitchFamily="34" charset="0"/>
              </a:rPr>
              <a:t>)</a:t>
            </a:r>
            <a:r>
              <a:rPr kumimoji="0" lang="vi-VN" sz="1800" b="1" i="0" u="none" strike="noStrike" kern="1200" cap="none" spc="0" normalizeH="0" baseline="0" noProof="0" dirty="0" smtClean="0">
                <a:ln>
                  <a:noFill/>
                </a:ln>
                <a:solidFill>
                  <a:srgbClr val="0000CC"/>
                </a:solidFill>
                <a:effectLst/>
                <a:uLnTx/>
                <a:uFillTx/>
                <a:latin typeface="Arial" charset="0"/>
                <a:ea typeface="+mn-ea"/>
                <a:cs typeface="Arial" panose="020B0604020202020204" pitchFamily="34" charset="0"/>
              </a:rPr>
              <a:t> Nữ</a:t>
            </a:r>
            <a:endPar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endParaRPr>
          </a:p>
        </p:txBody>
      </p:sp>
      <p:sp>
        <p:nvSpPr>
          <p:cNvPr id="15" name="Text Box 36">
            <a:extLst>
              <a:ext uri="{FF2B5EF4-FFF2-40B4-BE49-F238E27FC236}">
                <a16:creationId xmlns:a16="http://schemas.microsoft.com/office/drawing/2014/main" id="{10578D64-C9DB-4D73-A158-285BA32C119C}"/>
              </a:ext>
            </a:extLst>
          </p:cNvPr>
          <p:cNvSpPr txBox="1">
            <a:spLocks noChangeArrowheads="1"/>
          </p:cNvSpPr>
          <p:nvPr/>
        </p:nvSpPr>
        <p:spPr bwMode="auto">
          <a:xfrm>
            <a:off x="1489364" y="3691694"/>
            <a:ext cx="9144000" cy="366712"/>
          </a:xfrm>
          <a:prstGeom prst="rect">
            <a:avLst/>
          </a:prstGeom>
          <a:noFill/>
          <a:ln>
            <a:noFill/>
          </a:ln>
          <a:effectLst/>
        </p:spPr>
        <p:txBody>
          <a:bodyPr>
            <a:spAutoFit/>
          </a:bodyPr>
          <a:lstStyle/>
          <a:p>
            <a:pPr lvl="0">
              <a:spcBef>
                <a:spcPct val="50000"/>
              </a:spcBef>
              <a:defRPr/>
            </a:pP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Nơi</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ở: </a:t>
            </a:r>
            <a:r>
              <a:rPr kumimoji="0" lang="en-GB" sz="1800" b="1" i="0" u="none" strike="noStrike" kern="1200" cap="none" spc="0" normalizeH="0" baseline="0" noProof="0" dirty="0" err="1" smtClean="0">
                <a:ln>
                  <a:noFill/>
                </a:ln>
                <a:solidFill>
                  <a:srgbClr val="0000CC"/>
                </a:solidFill>
                <a:effectLst/>
                <a:uLnTx/>
                <a:uFillTx/>
                <a:latin typeface="Arial" charset="0"/>
                <a:ea typeface="+mn-ea"/>
                <a:cs typeface="Arial" panose="020B0604020202020204" pitchFamily="34" charset="0"/>
              </a:rPr>
              <a:t>Thôn</a:t>
            </a:r>
            <a:r>
              <a:rPr kumimoji="0" lang="en-GB" sz="1800" b="1" i="0" u="none" strike="noStrike" kern="1200" cap="none" spc="0" normalizeH="0" noProof="0" dirty="0" smtClean="0">
                <a:ln>
                  <a:noFill/>
                </a:ln>
                <a:solidFill>
                  <a:srgbClr val="0000CC"/>
                </a:solidFill>
                <a:effectLst/>
                <a:uLnTx/>
                <a:uFillTx/>
                <a:latin typeface="Arial" charset="0"/>
                <a:ea typeface="+mn-ea"/>
                <a:cs typeface="Arial" panose="020B0604020202020204" pitchFamily="34" charset="0"/>
              </a:rPr>
              <a:t>  Ô </a:t>
            </a:r>
            <a:r>
              <a:rPr kumimoji="0" lang="en-GB" sz="1800" b="1" i="0" u="none" strike="noStrike" kern="1200" cap="none" spc="0" normalizeH="0" noProof="0" dirty="0" err="1" smtClean="0">
                <a:ln>
                  <a:noFill/>
                </a:ln>
                <a:solidFill>
                  <a:srgbClr val="0000CC"/>
                </a:solidFill>
                <a:effectLst/>
                <a:uLnTx/>
                <a:uFillTx/>
                <a:latin typeface="Arial" charset="0"/>
                <a:ea typeface="+mn-ea"/>
                <a:cs typeface="Arial" panose="020B0604020202020204" pitchFamily="34" charset="0"/>
              </a:rPr>
              <a:t>Mễ</a:t>
            </a:r>
            <a:r>
              <a:rPr kumimoji="0" lang="en-GB" sz="1800" b="1" i="0" u="none" strike="noStrike" kern="1200" cap="none" spc="0" normalizeH="0" noProof="0" dirty="0" smtClean="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noProof="0" dirty="0" err="1" smtClean="0">
                <a:ln>
                  <a:noFill/>
                </a:ln>
                <a:solidFill>
                  <a:srgbClr val="0000CC"/>
                </a:solidFill>
                <a:effectLst/>
                <a:uLnTx/>
                <a:uFillTx/>
                <a:latin typeface="Arial" charset="0"/>
                <a:ea typeface="+mn-ea"/>
                <a:cs typeface="Arial" panose="020B0604020202020204" pitchFamily="34" charset="0"/>
              </a:rPr>
              <a:t>xã</a:t>
            </a:r>
            <a:r>
              <a:rPr kumimoji="0" lang="en-GB" sz="1800" b="1" i="0" u="none" strike="noStrike" kern="1200" cap="none" spc="0" normalizeH="0" noProof="0" dirty="0" smtClean="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noProof="0" dirty="0" err="1" smtClean="0">
                <a:ln>
                  <a:noFill/>
                </a:ln>
                <a:solidFill>
                  <a:srgbClr val="0000CC"/>
                </a:solidFill>
                <a:effectLst/>
                <a:uLnTx/>
                <a:uFillTx/>
                <a:latin typeface="Arial" charset="0"/>
                <a:ea typeface="+mn-ea"/>
                <a:cs typeface="Arial" panose="020B0604020202020204" pitchFamily="34" charset="0"/>
              </a:rPr>
              <a:t>Hưng</a:t>
            </a:r>
            <a:r>
              <a:rPr kumimoji="0" lang="en-GB" sz="1800" b="1" i="0" u="none" strike="noStrike" kern="1200" cap="none" spc="0" normalizeH="0" noProof="0" dirty="0" smtClean="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noProof="0" dirty="0" err="1" smtClean="0">
                <a:ln>
                  <a:noFill/>
                </a:ln>
                <a:solidFill>
                  <a:srgbClr val="0000CC"/>
                </a:solidFill>
                <a:effectLst/>
                <a:uLnTx/>
                <a:uFillTx/>
                <a:latin typeface="Arial" charset="0"/>
                <a:ea typeface="+mn-ea"/>
                <a:cs typeface="Arial" panose="020B0604020202020204" pitchFamily="34" charset="0"/>
              </a:rPr>
              <a:t>Đạo</a:t>
            </a:r>
            <a:r>
              <a:rPr kumimoji="0" lang="en-GB" sz="1800" b="1" i="0" u="none" strike="noStrike" kern="1200" cap="none" spc="0" normalizeH="0" noProof="0" dirty="0" smtClean="0">
                <a:ln>
                  <a:noFill/>
                </a:ln>
                <a:solidFill>
                  <a:srgbClr val="0000CC"/>
                </a:solidFill>
                <a:effectLst/>
                <a:uLnTx/>
                <a:uFillTx/>
                <a:latin typeface="Arial" charset="0"/>
                <a:ea typeface="+mn-ea"/>
                <a:cs typeface="Arial" panose="020B0604020202020204" pitchFamily="34" charset="0"/>
              </a:rPr>
              <a:t> </a:t>
            </a:r>
            <a:r>
              <a:rPr lang="vi-VN" b="1" dirty="0" smtClean="0">
                <a:solidFill>
                  <a:srgbClr val="0000CC"/>
                </a:solidFill>
                <a:latin typeface="Arial" charset="0"/>
              </a:rPr>
              <a:t>, huyện Tứ Kỳ</a:t>
            </a:r>
            <a:endPar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endParaRPr>
          </a:p>
        </p:txBody>
      </p:sp>
      <p:sp>
        <p:nvSpPr>
          <p:cNvPr id="16" name="Text Box 37">
            <a:extLst>
              <a:ext uri="{FF2B5EF4-FFF2-40B4-BE49-F238E27FC236}">
                <a16:creationId xmlns:a16="http://schemas.microsoft.com/office/drawing/2014/main" id="{33746A55-1098-4CFA-A817-5088FADD3EC9}"/>
              </a:ext>
            </a:extLst>
          </p:cNvPr>
          <p:cNvSpPr txBox="1">
            <a:spLocks noChangeArrowheads="1"/>
          </p:cNvSpPr>
          <p:nvPr/>
        </p:nvSpPr>
        <p:spPr bwMode="auto">
          <a:xfrm>
            <a:off x="1447800" y="4127114"/>
            <a:ext cx="9144000" cy="366712"/>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Học</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sinh</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lớp</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lang="vi-VN" b="1" dirty="0" smtClean="0">
                <a:solidFill>
                  <a:srgbClr val="0000CC"/>
                </a:solidFill>
                <a:latin typeface="Arial" charset="0"/>
              </a:rPr>
              <a:t>3</a:t>
            </a:r>
            <a:r>
              <a:rPr lang="en-US" b="1" dirty="0" smtClean="0">
                <a:solidFill>
                  <a:srgbClr val="0000CC"/>
                </a:solidFill>
                <a:latin typeface="Arial" charset="0"/>
              </a:rPr>
              <a:t>C, </a:t>
            </a:r>
            <a:r>
              <a:rPr lang="vi-VN" b="1" dirty="0" smtClean="0">
                <a:solidFill>
                  <a:srgbClr val="0000CC"/>
                </a:solidFill>
                <a:latin typeface="Arial" charset="0"/>
              </a:rPr>
              <a:t> </a:t>
            </a:r>
            <a:r>
              <a:rPr kumimoji="0" lang="en-GB" sz="1800" b="1" i="0" u="none" strike="noStrike" kern="1200" cap="none" spc="0" normalizeH="0" baseline="0" noProof="0" dirty="0" err="1" smtClean="0">
                <a:ln>
                  <a:noFill/>
                </a:ln>
                <a:solidFill>
                  <a:srgbClr val="0000CC"/>
                </a:solidFill>
                <a:effectLst/>
                <a:uLnTx/>
                <a:uFillTx/>
                <a:latin typeface="Arial" charset="0"/>
                <a:ea typeface="+mn-ea"/>
                <a:cs typeface="Arial" panose="020B0604020202020204" pitchFamily="34" charset="0"/>
              </a:rPr>
              <a:t>Trường</a:t>
            </a:r>
            <a:r>
              <a:rPr kumimoji="0" lang="en-GB" sz="1800" b="1" i="0" u="none" strike="noStrike" kern="1200" cap="none" spc="0" normalizeH="0" baseline="0" noProof="0" dirty="0" smtClean="0">
                <a:ln>
                  <a:noFill/>
                </a:ln>
                <a:solidFill>
                  <a:srgbClr val="0000CC"/>
                </a:solidFill>
                <a:effectLst/>
                <a:uLnTx/>
                <a:uFillTx/>
                <a:latin typeface="Arial" charset="0"/>
                <a:ea typeface="+mn-ea"/>
                <a:cs typeface="Arial" panose="020B0604020202020204" pitchFamily="34" charset="0"/>
              </a:rPr>
              <a:t> </a:t>
            </a:r>
            <a:r>
              <a:rPr kumimoji="0" lang="vi-VN" sz="1800" b="1" i="0" u="none" strike="noStrike" kern="1200" cap="none" spc="0" normalizeH="0" baseline="0" noProof="0" dirty="0" smtClean="0">
                <a:ln>
                  <a:noFill/>
                </a:ln>
                <a:solidFill>
                  <a:srgbClr val="0000CC"/>
                </a:solidFill>
                <a:effectLst/>
                <a:uLnTx/>
                <a:uFillTx/>
                <a:latin typeface="Arial" charset="0"/>
                <a:ea typeface="+mn-ea"/>
                <a:cs typeface="Arial" panose="020B0604020202020204" pitchFamily="34" charset="0"/>
              </a:rPr>
              <a:t>Tiểu học </a:t>
            </a:r>
            <a:r>
              <a:rPr kumimoji="0" lang="en-US" sz="1800" b="1" i="0" u="none" strike="noStrike" kern="1200" cap="none" spc="0" normalizeH="0" baseline="0" noProof="0" dirty="0" err="1" smtClean="0">
                <a:ln>
                  <a:noFill/>
                </a:ln>
                <a:solidFill>
                  <a:srgbClr val="0000CC"/>
                </a:solidFill>
                <a:effectLst/>
                <a:uLnTx/>
                <a:uFillTx/>
                <a:latin typeface="Arial" charset="0"/>
                <a:ea typeface="+mn-ea"/>
                <a:cs typeface="Arial" panose="020B0604020202020204" pitchFamily="34" charset="0"/>
              </a:rPr>
              <a:t>Hưng</a:t>
            </a:r>
            <a:r>
              <a:rPr kumimoji="0" lang="en-US" sz="1800" b="1" i="0" u="none" strike="noStrike" kern="1200" cap="none" spc="0" normalizeH="0" noProof="0" dirty="0" smtClean="0">
                <a:ln>
                  <a:noFill/>
                </a:ln>
                <a:solidFill>
                  <a:srgbClr val="0000CC"/>
                </a:solidFill>
                <a:effectLst/>
                <a:uLnTx/>
                <a:uFillTx/>
                <a:latin typeface="Arial" charset="0"/>
                <a:ea typeface="+mn-ea"/>
                <a:cs typeface="Arial" panose="020B0604020202020204" pitchFamily="34" charset="0"/>
              </a:rPr>
              <a:t> </a:t>
            </a:r>
            <a:r>
              <a:rPr kumimoji="0" lang="en-US" sz="1800" b="1" i="0" u="none" strike="noStrike" kern="1200" cap="none" spc="0" normalizeH="0" noProof="0" dirty="0" err="1" smtClean="0">
                <a:ln>
                  <a:noFill/>
                </a:ln>
                <a:solidFill>
                  <a:srgbClr val="0000CC"/>
                </a:solidFill>
                <a:effectLst/>
                <a:uLnTx/>
                <a:uFillTx/>
                <a:latin typeface="Arial" charset="0"/>
                <a:ea typeface="+mn-ea"/>
                <a:cs typeface="Arial" panose="020B0604020202020204" pitchFamily="34" charset="0"/>
              </a:rPr>
              <a:t>Đạo</a:t>
            </a:r>
            <a:r>
              <a:rPr kumimoji="0" lang="en-US" sz="1800" b="1" i="0" u="none" strike="noStrike" kern="1200" cap="none" spc="0" normalizeH="0" noProof="0" dirty="0" smtClean="0">
                <a:ln>
                  <a:noFill/>
                </a:ln>
                <a:solidFill>
                  <a:srgbClr val="0000CC"/>
                </a:solidFill>
                <a:effectLst/>
                <a:uLnTx/>
                <a:uFillTx/>
                <a:latin typeface="Arial" charset="0"/>
                <a:ea typeface="+mn-ea"/>
                <a:cs typeface="Arial" panose="020B0604020202020204" pitchFamily="34" charset="0"/>
              </a:rPr>
              <a:t> </a:t>
            </a:r>
            <a:endPar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endParaRPr>
          </a:p>
        </p:txBody>
      </p:sp>
      <p:sp>
        <p:nvSpPr>
          <p:cNvPr id="17" name="Text Box 38">
            <a:extLst>
              <a:ext uri="{FF2B5EF4-FFF2-40B4-BE49-F238E27FC236}">
                <a16:creationId xmlns:a16="http://schemas.microsoft.com/office/drawing/2014/main" id="{278CB02D-7886-4697-8E03-807638A22E55}"/>
              </a:ext>
            </a:extLst>
          </p:cNvPr>
          <p:cNvSpPr txBox="1">
            <a:spLocks noChangeArrowheads="1"/>
          </p:cNvSpPr>
          <p:nvPr/>
        </p:nvSpPr>
        <p:spPr bwMode="auto">
          <a:xfrm>
            <a:off x="1537855" y="4610662"/>
            <a:ext cx="9144000" cy="366712"/>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Em</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làm</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đơn</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này</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xin</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đề</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nghị</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Thư</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viện</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cấp</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cho</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em</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thẻ</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đọc</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sách</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vi-VN" sz="1800" b="1" i="0" u="none" strike="noStrike" kern="1200" cap="none" spc="0" normalizeH="0" baseline="0" noProof="0" dirty="0" smtClean="0">
                <a:ln>
                  <a:noFill/>
                </a:ln>
                <a:solidFill>
                  <a:srgbClr val="0000CC"/>
                </a:solidFill>
                <a:effectLst/>
                <a:uLnTx/>
                <a:uFillTx/>
                <a:latin typeface="Arial" charset="0"/>
                <a:ea typeface="+mn-ea"/>
                <a:cs typeface="Arial" panose="020B0604020202020204" pitchFamily="34" charset="0"/>
              </a:rPr>
              <a:t>năm 2021</a:t>
            </a:r>
            <a:endPar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endParaRPr>
          </a:p>
        </p:txBody>
      </p:sp>
      <p:sp>
        <p:nvSpPr>
          <p:cNvPr id="18" name="Text Box 39">
            <a:extLst>
              <a:ext uri="{FF2B5EF4-FFF2-40B4-BE49-F238E27FC236}">
                <a16:creationId xmlns:a16="http://schemas.microsoft.com/office/drawing/2014/main" id="{DA4B9A01-E619-48DD-A318-831B3B6405F1}"/>
              </a:ext>
            </a:extLst>
          </p:cNvPr>
          <p:cNvSpPr txBox="1">
            <a:spLocks noChangeArrowheads="1"/>
          </p:cNvSpPr>
          <p:nvPr/>
        </p:nvSpPr>
        <p:spPr bwMode="auto">
          <a:xfrm>
            <a:off x="1517072" y="5066201"/>
            <a:ext cx="9240838" cy="366712"/>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Được</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cấp</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thẻ</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đọc</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sách</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em</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xin</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hứa</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thực</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hiện</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đúng</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mọi</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nội</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quy</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của</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thư</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viện</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a:t>
            </a:r>
          </a:p>
        </p:txBody>
      </p:sp>
      <p:sp>
        <p:nvSpPr>
          <p:cNvPr id="19" name="Text Box 40">
            <a:extLst>
              <a:ext uri="{FF2B5EF4-FFF2-40B4-BE49-F238E27FC236}">
                <a16:creationId xmlns:a16="http://schemas.microsoft.com/office/drawing/2014/main" id="{F0912915-A0D7-40BB-B212-DBDB4AB99955}"/>
              </a:ext>
            </a:extLst>
          </p:cNvPr>
          <p:cNvSpPr txBox="1">
            <a:spLocks noChangeArrowheads="1"/>
          </p:cNvSpPr>
          <p:nvPr/>
        </p:nvSpPr>
        <p:spPr bwMode="auto">
          <a:xfrm>
            <a:off x="1558637" y="5321411"/>
            <a:ext cx="9240838" cy="366712"/>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err="1" smtClean="0">
                <a:ln>
                  <a:noFill/>
                </a:ln>
                <a:solidFill>
                  <a:srgbClr val="0000CC"/>
                </a:solidFill>
                <a:effectLst/>
                <a:uLnTx/>
                <a:uFillTx/>
                <a:latin typeface="Arial" charset="0"/>
                <a:ea typeface="+mn-ea"/>
                <a:cs typeface="Arial" panose="020B0604020202020204" pitchFamily="34" charset="0"/>
              </a:rPr>
              <a:t>Em</a:t>
            </a:r>
            <a:r>
              <a:rPr kumimoji="0" lang="en-GB" sz="1800" b="1" i="0" u="none" strike="noStrike" kern="1200" cap="none" spc="0" normalizeH="0" baseline="0" noProof="0" dirty="0" smtClean="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xin</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trân</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trọng</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a:ln>
                  <a:noFill/>
                </a:ln>
                <a:solidFill>
                  <a:srgbClr val="0000CC"/>
                </a:solidFill>
                <a:effectLst/>
                <a:uLnTx/>
                <a:uFillTx/>
                <a:latin typeface="Arial" charset="0"/>
                <a:ea typeface="+mn-ea"/>
                <a:cs typeface="Arial" panose="020B0604020202020204" pitchFamily="34" charset="0"/>
              </a:rPr>
              <a:t>cảm</a:t>
            </a:r>
            <a:r>
              <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rPr>
              <a:t> </a:t>
            </a:r>
            <a:r>
              <a:rPr kumimoji="0" lang="en-GB" sz="1800" b="1" i="0" u="none" strike="noStrike" kern="1200" cap="none" spc="0" normalizeH="0" baseline="0" noProof="0" dirty="0" err="1" smtClean="0">
                <a:ln>
                  <a:noFill/>
                </a:ln>
                <a:solidFill>
                  <a:srgbClr val="0000CC"/>
                </a:solidFill>
                <a:effectLst/>
                <a:uLnTx/>
                <a:uFillTx/>
                <a:latin typeface="Arial" charset="0"/>
                <a:ea typeface="+mn-ea"/>
                <a:cs typeface="Arial" panose="020B0604020202020204" pitchFamily="34" charset="0"/>
              </a:rPr>
              <a:t>ơn</a:t>
            </a:r>
            <a:r>
              <a:rPr kumimoji="0" lang="en-GB" sz="1800" b="1" i="0" u="none" strike="noStrike" kern="1200" cap="none" spc="0" normalizeH="0" baseline="0" noProof="0" dirty="0" smtClean="0">
                <a:ln>
                  <a:noFill/>
                </a:ln>
                <a:solidFill>
                  <a:srgbClr val="0000CC"/>
                </a:solidFill>
                <a:effectLst/>
                <a:uLnTx/>
                <a:uFillTx/>
                <a:latin typeface="Arial" charset="0"/>
                <a:ea typeface="+mn-ea"/>
                <a:cs typeface="Arial" panose="020B0604020202020204" pitchFamily="34" charset="0"/>
              </a:rPr>
              <a:t>!</a:t>
            </a:r>
            <a:endPar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endParaRPr>
          </a:p>
        </p:txBody>
      </p:sp>
      <p:sp>
        <p:nvSpPr>
          <p:cNvPr id="21" name="Text Box 43">
            <a:extLst>
              <a:ext uri="{FF2B5EF4-FFF2-40B4-BE49-F238E27FC236}">
                <a16:creationId xmlns:a16="http://schemas.microsoft.com/office/drawing/2014/main" id="{FD1CE726-361D-447C-BC68-EF8A41C1ADD3}"/>
              </a:ext>
            </a:extLst>
          </p:cNvPr>
          <p:cNvSpPr txBox="1">
            <a:spLocks noChangeArrowheads="1"/>
          </p:cNvSpPr>
          <p:nvPr/>
        </p:nvSpPr>
        <p:spPr bwMode="auto">
          <a:xfrm>
            <a:off x="7518401" y="2724151"/>
            <a:ext cx="504825" cy="369332"/>
          </a:xfrm>
          <a:prstGeom prst="rect">
            <a:avLst/>
          </a:prstGeom>
          <a:noFill/>
          <a:ln>
            <a:noFill/>
          </a:ln>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vi-VN" sz="1800" b="0" i="0" u="none" strike="noStrike" kern="1200" cap="none" spc="0" normalizeH="0" baseline="0" noProof="0" dirty="0">
                <a:ln>
                  <a:noFill/>
                </a:ln>
                <a:solidFill>
                  <a:srgbClr val="FF0000"/>
                </a:solidFill>
                <a:effectLst/>
                <a:uLnTx/>
                <a:uFillTx/>
                <a:latin typeface="Arial" charset="0"/>
                <a:ea typeface="+mn-ea"/>
                <a:cs typeface="Arial" panose="020B0604020202020204" pitchFamily="34" charset="0"/>
              </a:rPr>
              <a:t>  </a:t>
            </a:r>
            <a:endParaRPr kumimoji="0" lang="en-GB" sz="1800" b="0" i="0" u="none" strike="noStrike" kern="1200" cap="none" spc="0" normalizeH="0" baseline="0" noProof="0" dirty="0">
              <a:ln>
                <a:noFill/>
              </a:ln>
              <a:solidFill>
                <a:srgbClr val="FF0000"/>
              </a:solidFill>
              <a:effectLst/>
              <a:uLnTx/>
              <a:uFillTx/>
              <a:latin typeface="Arial" charset="0"/>
              <a:ea typeface="+mn-ea"/>
              <a:cs typeface="Arial" panose="020B0604020202020204" pitchFamily="34" charset="0"/>
            </a:endParaRPr>
          </a:p>
        </p:txBody>
      </p:sp>
      <p:sp>
        <p:nvSpPr>
          <p:cNvPr id="27" name="Text Box 40">
            <a:extLst>
              <a:ext uri="{FF2B5EF4-FFF2-40B4-BE49-F238E27FC236}">
                <a16:creationId xmlns:a16="http://schemas.microsoft.com/office/drawing/2014/main" id="{F0912915-A0D7-40BB-B212-DBDB4AB99955}"/>
              </a:ext>
            </a:extLst>
          </p:cNvPr>
          <p:cNvSpPr txBox="1">
            <a:spLocks noChangeArrowheads="1"/>
          </p:cNvSpPr>
          <p:nvPr/>
        </p:nvSpPr>
        <p:spPr bwMode="auto">
          <a:xfrm>
            <a:off x="6840177" y="5412131"/>
            <a:ext cx="4749150" cy="1615827"/>
          </a:xfrm>
          <a:prstGeom prst="rect">
            <a:avLst/>
          </a:prstGeom>
          <a:noFill/>
          <a:ln>
            <a:noFill/>
          </a:ln>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b="1" dirty="0" smtClean="0">
                <a:solidFill>
                  <a:srgbClr val="0000CC"/>
                </a:solidFill>
                <a:latin typeface="Arial" charset="0"/>
              </a:rPr>
              <a:t>        </a:t>
            </a:r>
            <a:r>
              <a:rPr lang="vi-VN" b="1" dirty="0" smtClean="0">
                <a:solidFill>
                  <a:srgbClr val="0000CC"/>
                </a:solidFill>
                <a:latin typeface="Arial" charset="0"/>
              </a:rPr>
              <a:t>Người làm đơn</a:t>
            </a:r>
          </a:p>
          <a:p>
            <a:pPr marL="0" marR="0" lvl="0" indent="0" algn="l" defTabSz="914400" rtl="0" eaLnBrk="1" fontAlgn="base" latinLnBrk="0" hangingPunct="1">
              <a:lnSpc>
                <a:spcPct val="100000"/>
              </a:lnSpc>
              <a:spcBef>
                <a:spcPct val="50000"/>
              </a:spcBef>
              <a:spcAft>
                <a:spcPct val="0"/>
              </a:spcAft>
              <a:buClrTx/>
              <a:buSzTx/>
              <a:buFontTx/>
              <a:buNone/>
              <a:tabLst/>
              <a:defRPr/>
            </a:pPr>
            <a:r>
              <a:rPr lang="vi-VN" b="1" dirty="0" smtClean="0">
                <a:solidFill>
                  <a:srgbClr val="0000CC"/>
                </a:solidFill>
                <a:latin typeface="Arial" charset="0"/>
              </a:rPr>
              <a:t>                     Anh</a:t>
            </a:r>
          </a:p>
          <a:p>
            <a:pPr marL="0" marR="0" lvl="0" indent="0" algn="l" defTabSz="914400" rtl="0" eaLnBrk="1" fontAlgn="base" latinLnBrk="0" hangingPunct="1">
              <a:lnSpc>
                <a:spcPct val="100000"/>
              </a:lnSpc>
              <a:spcBef>
                <a:spcPct val="50000"/>
              </a:spcBef>
              <a:spcAft>
                <a:spcPct val="0"/>
              </a:spcAft>
              <a:buClrTx/>
              <a:buSzTx/>
              <a:buFontTx/>
              <a:buNone/>
              <a:tabLst/>
              <a:defRPr/>
            </a:pPr>
            <a:r>
              <a:rPr lang="vi-VN" b="1" dirty="0" smtClean="0">
                <a:solidFill>
                  <a:srgbClr val="0000CC"/>
                </a:solidFill>
                <a:latin typeface="Arial" charset="0"/>
              </a:rPr>
              <a:t>         Nguyễn Quỳnh Anh</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1" i="0" u="none" strike="noStrike" kern="1200" cap="none" spc="0" normalizeH="0" baseline="0" noProof="0" dirty="0">
              <a:ln>
                <a:noFill/>
              </a:ln>
              <a:solidFill>
                <a:srgbClr val="0000CC"/>
              </a:solidFill>
              <a:effectLst/>
              <a:uLnTx/>
              <a:uFillTx/>
              <a:latin typeface="Arial" charset="0"/>
              <a:ea typeface="+mn-ea"/>
              <a:cs typeface="Arial" panose="020B0604020202020204" pitchFamily="34" charset="0"/>
            </a:endParaRPr>
          </a:p>
        </p:txBody>
      </p:sp>
    </p:spTree>
    <p:extLst>
      <p:ext uri="{BB962C8B-B14F-4D97-AF65-F5344CB8AC3E}">
        <p14:creationId xmlns:p14="http://schemas.microsoft.com/office/powerpoint/2010/main" val="214123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arn(inVertical)">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p:bldP spid="11" grpId="0"/>
      <p:bldP spid="12" grpId="0"/>
      <p:bldP spid="13" grpId="0"/>
      <p:bldP spid="14" grpId="0"/>
      <p:bldP spid="15" grpId="0"/>
      <p:bldP spid="16" grpId="0"/>
      <p:bldP spid="17" grpId="0"/>
      <p:bldP spid="18" grpId="0"/>
      <p:bldP spid="19"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A30483-A550-4CB4-B14F-C81145F9F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12115799"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98" y="329105"/>
            <a:ext cx="2857500" cy="28575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00" y="3998775"/>
            <a:ext cx="3487299" cy="2720937"/>
          </a:xfrm>
          <a:prstGeom prst="rect">
            <a:avLst/>
          </a:prstGeom>
          <a:ln>
            <a:noFill/>
          </a:ln>
          <a:effectLst>
            <a:softEdge rad="112500"/>
          </a:effectLst>
        </p:spPr>
      </p:pic>
      <p:sp>
        <p:nvSpPr>
          <p:cNvPr id="7" name="Rectangle 6"/>
          <p:cNvSpPr/>
          <p:nvPr/>
        </p:nvSpPr>
        <p:spPr>
          <a:xfrm>
            <a:off x="2895600" y="2474647"/>
            <a:ext cx="9067800" cy="1938992"/>
          </a:xfrm>
          <a:prstGeom prst="rect">
            <a:avLst/>
          </a:prstGeom>
          <a:noFill/>
        </p:spPr>
        <p:txBody>
          <a:bodyPr wrap="square" lIns="91440" tIns="45720" rIns="91440" bIns="45720">
            <a:spAutoFit/>
            <a:scene3d>
              <a:camera prst="perspectiveHeroicExtremeRightFacing"/>
              <a:lightRig rig="threePt" dir="t"/>
            </a:scene3d>
          </a:bodyPr>
          <a:lstStyle/>
          <a:p>
            <a:pPr algn="ctr"/>
            <a:r>
              <a:rPr lang="en-US" sz="6000" dirty="0" err="1">
                <a:ln w="0"/>
                <a:solidFill>
                  <a:srgbClr val="0070C0"/>
                </a:solidFill>
                <a:effectLst>
                  <a:glow rad="63500">
                    <a:schemeClr val="accent5">
                      <a:satMod val="175000"/>
                      <a:alpha val="40000"/>
                    </a:schemeClr>
                  </a:glow>
                  <a:reflection blurRad="6350" stA="53000" endA="300" endPos="35500" dir="5400000" sy="-90000" algn="bl" rotWithShape="0"/>
                </a:effectLst>
              </a:rPr>
              <a:t>Viết</a:t>
            </a:r>
            <a:r>
              <a:rPr lang="en-US" sz="6000" dirty="0">
                <a:ln w="0"/>
                <a:solidFill>
                  <a:srgbClr val="0070C0"/>
                </a:solidFill>
                <a:effectLst>
                  <a:glow rad="63500">
                    <a:schemeClr val="accent5">
                      <a:satMod val="175000"/>
                      <a:alpha val="40000"/>
                    </a:schemeClr>
                  </a:glow>
                  <a:reflection blurRad="6350" stA="53000" endA="300" endPos="35500" dir="5400000" sy="-90000" algn="bl" rotWithShape="0"/>
                </a:effectLst>
              </a:rPr>
              <a:t> </a:t>
            </a:r>
            <a:r>
              <a:rPr lang="en-US" sz="6000" dirty="0" err="1">
                <a:ln w="0"/>
                <a:solidFill>
                  <a:srgbClr val="0070C0"/>
                </a:solidFill>
                <a:effectLst>
                  <a:glow rad="63500">
                    <a:schemeClr val="accent5">
                      <a:satMod val="175000"/>
                      <a:alpha val="40000"/>
                    </a:schemeClr>
                  </a:glow>
                  <a:reflection blurRad="6350" stA="53000" endA="300" endPos="35500" dir="5400000" sy="-90000" algn="bl" rotWithShape="0"/>
                </a:effectLst>
              </a:rPr>
              <a:t>đơn</a:t>
            </a:r>
            <a:r>
              <a:rPr lang="en-US" sz="6000" dirty="0">
                <a:ln w="0"/>
                <a:solidFill>
                  <a:srgbClr val="0070C0"/>
                </a:solidFill>
                <a:effectLst>
                  <a:glow rad="63500">
                    <a:schemeClr val="accent5">
                      <a:satMod val="175000"/>
                      <a:alpha val="40000"/>
                    </a:schemeClr>
                  </a:glow>
                  <a:reflection blurRad="6350" stA="53000" endA="300" endPos="35500" dir="5400000" sy="-90000" algn="bl" rotWithShape="0"/>
                </a:effectLst>
              </a:rPr>
              <a:t> </a:t>
            </a:r>
            <a:r>
              <a:rPr lang="en-US" sz="6000" dirty="0" err="1">
                <a:ln w="0"/>
                <a:solidFill>
                  <a:srgbClr val="0070C0"/>
                </a:solidFill>
                <a:effectLst>
                  <a:glow rad="63500">
                    <a:schemeClr val="accent5">
                      <a:satMod val="175000"/>
                      <a:alpha val="40000"/>
                    </a:schemeClr>
                  </a:glow>
                  <a:reflection blurRad="6350" stA="53000" endA="300" endPos="35500" dir="5400000" sy="-90000" algn="bl" rotWithShape="0"/>
                </a:effectLst>
              </a:rPr>
              <a:t>vào</a:t>
            </a:r>
            <a:r>
              <a:rPr lang="en-US" sz="6000" dirty="0">
                <a:ln w="0"/>
                <a:solidFill>
                  <a:srgbClr val="0070C0"/>
                </a:solidFill>
                <a:effectLst>
                  <a:glow rad="63500">
                    <a:schemeClr val="accent5">
                      <a:satMod val="175000"/>
                      <a:alpha val="40000"/>
                    </a:schemeClr>
                  </a:glow>
                  <a:reflection blurRad="6350" stA="53000" endA="300" endPos="35500" dir="5400000" sy="-90000" algn="bl" rotWithShape="0"/>
                </a:effectLst>
              </a:rPr>
              <a:t> </a:t>
            </a:r>
            <a:endParaRPr lang="vi-VN" sz="6000" dirty="0" smtClean="0">
              <a:ln w="0"/>
              <a:solidFill>
                <a:srgbClr val="0070C0"/>
              </a:solidFill>
              <a:effectLst>
                <a:glow rad="63500">
                  <a:schemeClr val="accent5">
                    <a:satMod val="175000"/>
                    <a:alpha val="40000"/>
                  </a:schemeClr>
                </a:glow>
                <a:reflection blurRad="6350" stA="53000" endA="300" endPos="35500" dir="5400000" sy="-90000" algn="bl" rotWithShape="0"/>
              </a:effectLst>
            </a:endParaRPr>
          </a:p>
          <a:p>
            <a:pPr algn="ctr"/>
            <a:r>
              <a:rPr lang="vi-VN" sz="6000" dirty="0" smtClean="0">
                <a:ln w="0"/>
                <a:solidFill>
                  <a:srgbClr val="0070C0"/>
                </a:solidFill>
                <a:effectLst>
                  <a:glow rad="63500">
                    <a:schemeClr val="accent5">
                      <a:satMod val="175000"/>
                      <a:alpha val="40000"/>
                    </a:schemeClr>
                  </a:glow>
                  <a:reflection blurRad="6350" stA="53000" endA="300" endPos="35500" dir="5400000" sy="-90000" algn="bl" rotWithShape="0"/>
                </a:effectLst>
              </a:rPr>
              <a:t>Vở bài tập Tiếng Việt trang 5 </a:t>
            </a:r>
            <a:endParaRPr lang="en-US" sz="6000" dirty="0">
              <a:ln w="0"/>
              <a:solidFill>
                <a:srgbClr val="0070C0"/>
              </a:solidFill>
              <a:effectLst>
                <a:glow rad="63500">
                  <a:schemeClr val="accent5">
                    <a:satMod val="175000"/>
                    <a:alpha val="40000"/>
                  </a:schemeClr>
                </a:glow>
                <a:reflection blurRad="6350" stA="53000" endA="300" endPos="35500" dir="5400000" sy="-90000" algn="bl" rotWithShape="0"/>
              </a:effectLst>
            </a:endParaRPr>
          </a:p>
        </p:txBody>
      </p:sp>
    </p:spTree>
    <p:custDataLst>
      <p:tags r:id="rId1"/>
    </p:custDataLst>
    <p:extLst>
      <p:ext uri="{BB962C8B-B14F-4D97-AF65-F5344CB8AC3E}">
        <p14:creationId xmlns:p14="http://schemas.microsoft.com/office/powerpoint/2010/main" val="3637265073"/>
      </p:ext>
    </p:extLst>
  </p:cSld>
  <p:clrMapOvr>
    <a:masterClrMapping/>
  </p:clrMapOvr>
  <mc:AlternateContent xmlns:mc="http://schemas.openxmlformats.org/markup-compatibility/2006" xmlns:p14="http://schemas.microsoft.com/office/powerpoint/2010/main">
    <mc:Choice Requires="p14">
      <p:transition spd="slow" p14:dur="1600" advTm="32022">
        <p14:prism isInverted="1"/>
      </p:transition>
    </mc:Choice>
    <mc:Fallback xmlns="">
      <p:transition spd="slow" advTm="3202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par>
                                <p:cTn id="17" presetID="45"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ppt_w</p:attrName>
                                        </p:attrNameLst>
                                      </p:cBhvr>
                                      <p:tavLst>
                                        <p:tav tm="0" fmla="#ppt_w*sin(2.5*pi*$)">
                                          <p:val>
                                            <p:fltVal val="0"/>
                                          </p:val>
                                        </p:tav>
                                        <p:tav tm="100000">
                                          <p:val>
                                            <p:fltVal val="1"/>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2" descr="5">
            <a:extLst>
              <a:ext uri="{FF2B5EF4-FFF2-40B4-BE49-F238E27FC236}">
                <a16:creationId xmlns:a16="http://schemas.microsoft.com/office/drawing/2014/main" id="{D1A06B20-7D33-4B1A-B70F-77521E6F3B8E}"/>
              </a:ext>
            </a:extLst>
          </p:cNvPr>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61912" y="11402"/>
            <a:ext cx="1234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447800" y="665211"/>
            <a:ext cx="9067800" cy="1015663"/>
          </a:xfrm>
          <a:prstGeom prst="rect">
            <a:avLst/>
          </a:prstGeom>
          <a:noFill/>
        </p:spPr>
        <p:txBody>
          <a:bodyPr wrap="square" lIns="91440" tIns="45720" rIns="91440" bIns="45720">
            <a:spAutoFit/>
            <a:scene3d>
              <a:camera prst="perspectiveHeroicExtremeRightFacing"/>
              <a:lightRig rig="threePt" dir="t"/>
            </a:scene3d>
          </a:bodyPr>
          <a:lstStyle/>
          <a:p>
            <a:pPr algn="ctr"/>
            <a:r>
              <a:rPr lang="vi-VN" sz="6000" b="1" smtClean="0">
                <a:ln w="0"/>
                <a:solidFill>
                  <a:srgbClr val="FF0000"/>
                </a:solidFill>
                <a:effectLst>
                  <a:glow rad="63500">
                    <a:schemeClr val="accent5">
                      <a:satMod val="175000"/>
                      <a:alpha val="40000"/>
                    </a:schemeClr>
                  </a:glow>
                  <a:reflection blurRad="6350" stA="53000" endA="300" endPos="35500" dir="5400000" sy="-90000" algn="bl" rotWithShape="0"/>
                </a:effectLst>
                <a:latin typeface="Times New Roman" panose="02020603050405020304" pitchFamily="18" charset="0"/>
                <a:cs typeface="Times New Roman" panose="02020603050405020304" pitchFamily="18" charset="0"/>
              </a:rPr>
              <a:t>Củng cố </a:t>
            </a:r>
            <a:endParaRPr lang="en-US" sz="6000" b="1" dirty="0">
              <a:ln w="0"/>
              <a:solidFill>
                <a:srgbClr val="FF0000"/>
              </a:solidFill>
              <a:effectLst>
                <a:glow rad="63500">
                  <a:schemeClr val="accent5">
                    <a:satMod val="175000"/>
                    <a:alpha val="40000"/>
                  </a:schemeClr>
                </a:glow>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694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a:extLst>
              <a:ext uri="{FF2B5EF4-FFF2-40B4-BE49-F238E27FC236}">
                <a16:creationId xmlns:a16="http://schemas.microsoft.com/office/drawing/2014/main" id="{22EC2066-DC17-48C0-9889-BB268D84FFDA}"/>
              </a:ext>
            </a:extLst>
          </p:cNvPr>
          <p:cNvGraphicFramePr>
            <a:graphicFrameLocks noGrp="1" noChangeAspect="1"/>
          </p:cNvGraphicFramePr>
          <p:nvPr>
            <p:ph/>
            <p:extLst>
              <p:ext uri="{D42A27DB-BD31-4B8C-83A1-F6EECF244321}">
                <p14:modId xmlns:p14="http://schemas.microsoft.com/office/powerpoint/2010/main" val="2208648752"/>
              </p:ext>
            </p:extLst>
          </p:nvPr>
        </p:nvGraphicFramePr>
        <p:xfrm>
          <a:off x="0" y="8343"/>
          <a:ext cx="12192000" cy="6852285"/>
        </p:xfrm>
        <a:graphic>
          <a:graphicData uri="http://schemas.openxmlformats.org/presentationml/2006/ole">
            <mc:AlternateContent xmlns:mc="http://schemas.openxmlformats.org/markup-compatibility/2006">
              <mc:Choice xmlns:v="urn:schemas-microsoft-com:vml" Requires="v">
                <p:oleObj spid="_x0000_s1115" name="Presentation" r:id="rId4" imgW="4572042" imgH="3428869" progId="PowerPoint.Show.8">
                  <p:embed/>
                </p:oleObj>
              </mc:Choice>
              <mc:Fallback>
                <p:oleObj name="Presentation" r:id="rId4" imgW="4572042" imgH="3428869" progId="PowerPoint.Show.8">
                  <p:embed/>
                  <p:pic>
                    <p:nvPicPr>
                      <p:cNvPr id="0" name="Object 2"/>
                      <p:cNvPicPr>
                        <a:picLocks noChangeAspect="1" noChangeArrowheads="1"/>
                      </p:cNvPicPr>
                      <p:nvPr/>
                    </p:nvPicPr>
                    <p:blipFill>
                      <a:blip r:embed="rId5">
                        <a:lum bright="-18000"/>
                        <a:extLst>
                          <a:ext uri="{28A0092B-C50C-407E-A947-70E740481C1C}">
                            <a14:useLocalDpi xmlns:a14="http://schemas.microsoft.com/office/drawing/2010/main" val="0"/>
                          </a:ext>
                        </a:extLst>
                      </a:blip>
                      <a:srcRect/>
                      <a:stretch>
                        <a:fillRect/>
                      </a:stretch>
                    </p:blipFill>
                    <p:spPr bwMode="auto">
                      <a:xfrm>
                        <a:off x="0" y="8343"/>
                        <a:ext cx="12192000" cy="6852285"/>
                      </a:xfrm>
                      <a:prstGeom prst="rect">
                        <a:avLst/>
                      </a:prstGeom>
                      <a:noFill/>
                      <a:ln>
                        <a:noFill/>
                      </a:ln>
                      <a:effectLst/>
                    </p:spPr>
                  </p:pic>
                </p:oleObj>
              </mc:Fallback>
            </mc:AlternateContent>
          </a:graphicData>
        </a:graphic>
      </p:graphicFrame>
      <p:sp>
        <p:nvSpPr>
          <p:cNvPr id="90115" name="WordArt 3">
            <a:extLst>
              <a:ext uri="{FF2B5EF4-FFF2-40B4-BE49-F238E27FC236}">
                <a16:creationId xmlns:a16="http://schemas.microsoft.com/office/drawing/2014/main" id="{C9695D98-8101-43C3-B853-6C13CE1443BF}"/>
              </a:ext>
            </a:extLst>
          </p:cNvPr>
          <p:cNvSpPr>
            <a:spLocks noChangeArrowheads="1" noChangeShapeType="1" noTextEdit="1"/>
          </p:cNvSpPr>
          <p:nvPr/>
        </p:nvSpPr>
        <p:spPr bwMode="auto">
          <a:xfrm>
            <a:off x="3276600" y="1066800"/>
            <a:ext cx="7391400" cy="5562600"/>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contourClr>
                <a:srgbClr val="0000FF"/>
              </a:contourClr>
            </a:sp3d>
          </a:bodyPr>
          <a:lstStyle/>
          <a:p>
            <a:pPr algn="ctr"/>
            <a:r>
              <a:rPr lang="en-US" sz="5400" b="1" i="1" kern="10" dirty="0" err="1">
                <a:ln w="9525">
                  <a:round/>
                  <a:headEnd/>
                  <a:tailEnd/>
                </a:ln>
                <a:solidFill>
                  <a:srgbClr val="0000FF"/>
                </a:solidFill>
                <a:latin typeface="Times New Roman" panose="02020603050405020304" pitchFamily="18" charset="0"/>
                <a:cs typeface="Times New Roman" panose="02020603050405020304" pitchFamily="18" charset="0"/>
              </a:rPr>
              <a:t>Chào</a:t>
            </a:r>
            <a:r>
              <a:rPr lang="en-US" sz="5400" b="1" i="1" kern="10" dirty="0">
                <a:ln w="9525">
                  <a:round/>
                  <a:headEnd/>
                  <a:tailEnd/>
                </a:ln>
                <a:solidFill>
                  <a:srgbClr val="0000FF"/>
                </a:solidFill>
                <a:latin typeface="Times New Roman" panose="02020603050405020304" pitchFamily="18" charset="0"/>
                <a:cs typeface="Times New Roman" panose="02020603050405020304" pitchFamily="18" charset="0"/>
              </a:rPr>
              <a:t> </a:t>
            </a:r>
            <a:r>
              <a:rPr lang="en-US" sz="5400" b="1" i="1" kern="10" dirty="0" err="1">
                <a:ln w="9525">
                  <a:round/>
                  <a:headEnd/>
                  <a:tailEnd/>
                </a:ln>
                <a:solidFill>
                  <a:srgbClr val="0000FF"/>
                </a:solidFill>
                <a:latin typeface="Times New Roman" panose="02020603050405020304" pitchFamily="18" charset="0"/>
                <a:cs typeface="Times New Roman" panose="02020603050405020304" pitchFamily="18" charset="0"/>
              </a:rPr>
              <a:t>tạm</a:t>
            </a:r>
            <a:r>
              <a:rPr lang="en-US" sz="5400" b="1" i="1" kern="10" dirty="0">
                <a:ln w="9525">
                  <a:round/>
                  <a:headEnd/>
                  <a:tailEnd/>
                </a:ln>
                <a:solidFill>
                  <a:srgbClr val="0000FF"/>
                </a:solidFill>
                <a:latin typeface="Times New Roman" panose="02020603050405020304" pitchFamily="18" charset="0"/>
                <a:cs typeface="Times New Roman" panose="02020603050405020304" pitchFamily="18" charset="0"/>
              </a:rPr>
              <a:t> </a:t>
            </a:r>
            <a:r>
              <a:rPr lang="en-US" sz="5400" b="1" i="1" kern="10" dirty="0" err="1" smtClean="0">
                <a:ln w="9525">
                  <a:round/>
                  <a:headEnd/>
                  <a:tailEnd/>
                </a:ln>
                <a:solidFill>
                  <a:srgbClr val="0000FF"/>
                </a:solidFill>
                <a:latin typeface="Times New Roman" panose="02020603050405020304" pitchFamily="18" charset="0"/>
                <a:cs typeface="Times New Roman" panose="02020603050405020304" pitchFamily="18" charset="0"/>
              </a:rPr>
              <a:t>biệt</a:t>
            </a:r>
            <a:r>
              <a:rPr lang="vi-VN" sz="5400" b="1" i="1" kern="10" dirty="0" smtClean="0">
                <a:ln w="9525">
                  <a:round/>
                  <a:headEnd/>
                  <a:tailEnd/>
                </a:ln>
                <a:solidFill>
                  <a:srgbClr val="0000FF"/>
                </a:solidFill>
                <a:latin typeface="Times New Roman" panose="02020603050405020304" pitchFamily="18" charset="0"/>
                <a:cs typeface="Times New Roman" panose="02020603050405020304" pitchFamily="18" charset="0"/>
              </a:rPr>
              <a:t> các em </a:t>
            </a:r>
            <a:endParaRPr lang="en-US" sz="5400" b="1" i="1" kern="10" dirty="0">
              <a:ln w="9525">
                <a:round/>
                <a:headEnd/>
                <a:tailEnd/>
              </a:ln>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repeatCount="5000" fill="hold" nodeType="withEffect">
                                  <p:stCondLst>
                                    <p:cond delay="0"/>
                                  </p:stCondLst>
                                  <p:childTnLst>
                                    <p:set>
                                      <p:cBhvr>
                                        <p:cTn id="6" dur="1" fill="hold">
                                          <p:stCondLst>
                                            <p:cond delay="0"/>
                                          </p:stCondLst>
                                        </p:cTn>
                                        <p:tgtEl>
                                          <p:spTgt spid="90115"/>
                                        </p:tgtEl>
                                        <p:attrNameLst>
                                          <p:attrName>style.visibility</p:attrName>
                                        </p:attrNameLst>
                                      </p:cBhvr>
                                      <p:to>
                                        <p:strVal val="visible"/>
                                      </p:to>
                                    </p:set>
                                    <p:animEffect transition="in" filter="checkerboard(across)">
                                      <p:cBhvr>
                                        <p:cTn id="7" dur="500"/>
                                        <p:tgtEl>
                                          <p:spTgt spid="9011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WordArt 6">
            <a:extLst>
              <a:ext uri="{FF2B5EF4-FFF2-40B4-BE49-F238E27FC236}">
                <a16:creationId xmlns:a16="http://schemas.microsoft.com/office/drawing/2014/main" id="{E74BFC4B-F74D-4469-9DFC-32DCE47B5F1B}"/>
              </a:ext>
            </a:extLst>
          </p:cNvPr>
          <p:cNvSpPr>
            <a:spLocks noChangeArrowheads="1" noChangeShapeType="1" noTextEdit="1"/>
          </p:cNvSpPr>
          <p:nvPr/>
        </p:nvSpPr>
        <p:spPr bwMode="auto">
          <a:xfrm>
            <a:off x="3352800" y="216090"/>
            <a:ext cx="6753225" cy="523875"/>
          </a:xfrm>
          <a:prstGeom prst="rect">
            <a:avLst/>
          </a:prstGeom>
        </p:spPr>
        <p:txBody>
          <a:bodyPr wrap="none" fromWordArt="1">
            <a:prstTxWarp prst="textPlain">
              <a:avLst>
                <a:gd name="adj" fmla="val 50000"/>
              </a:avLst>
            </a:prstTxWarp>
          </a:bodyPr>
          <a:lstStyle/>
          <a:p>
            <a:pPr algn="ctr"/>
            <a:endParaRPr lang="en-US" sz="3600" b="1" kern="10" dirty="0">
              <a:ln w="9525">
                <a:solidFill>
                  <a:srgbClr val="0033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39939" name="WordArt 7">
            <a:extLst>
              <a:ext uri="{FF2B5EF4-FFF2-40B4-BE49-F238E27FC236}">
                <a16:creationId xmlns:a16="http://schemas.microsoft.com/office/drawing/2014/main" id="{F83CEB97-CBF0-400A-94F0-4839BBCB7E4E}"/>
              </a:ext>
            </a:extLst>
          </p:cNvPr>
          <p:cNvSpPr>
            <a:spLocks noChangeArrowheads="1" noChangeShapeType="1" noTextEdit="1"/>
          </p:cNvSpPr>
          <p:nvPr/>
        </p:nvSpPr>
        <p:spPr bwMode="auto">
          <a:xfrm>
            <a:off x="4214812" y="927660"/>
            <a:ext cx="5029200" cy="1134139"/>
          </a:xfrm>
          <a:prstGeom prst="rect">
            <a:avLst/>
          </a:prstGeom>
        </p:spPr>
        <p:txBody>
          <a:bodyPr wrap="none" fromWordArt="1">
            <a:prstTxWarp prst="textPlain">
              <a:avLst>
                <a:gd name="adj" fmla="val 50000"/>
              </a:avLst>
            </a:prstTxWarp>
          </a:bodyPr>
          <a:lstStyle/>
          <a:p>
            <a:pPr algn="ctr"/>
            <a:r>
              <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TẬP LÀM VĂN - LỚP 3</a:t>
            </a:r>
          </a:p>
        </p:txBody>
      </p:sp>
      <p:sp>
        <p:nvSpPr>
          <p:cNvPr id="39940" name="WordArt 8">
            <a:extLst>
              <a:ext uri="{FF2B5EF4-FFF2-40B4-BE49-F238E27FC236}">
                <a16:creationId xmlns:a16="http://schemas.microsoft.com/office/drawing/2014/main" id="{A9FE2B2D-1025-4637-B398-2BBC715D5A1B}"/>
              </a:ext>
            </a:extLst>
          </p:cNvPr>
          <p:cNvSpPr>
            <a:spLocks noChangeArrowheads="1" noChangeShapeType="1" noTextEdit="1"/>
          </p:cNvSpPr>
          <p:nvPr/>
        </p:nvSpPr>
        <p:spPr bwMode="auto">
          <a:xfrm>
            <a:off x="1752600" y="2590800"/>
            <a:ext cx="7162800" cy="2438400"/>
          </a:xfrm>
          <a:prstGeom prst="rect">
            <a:avLst/>
          </a:prstGeom>
        </p:spPr>
        <p:txBody>
          <a:bodyPr wrap="none" fromWordArt="1">
            <a:prstTxWarp prst="textPlain">
              <a:avLst>
                <a:gd name="adj" fmla="val 50000"/>
              </a:avLst>
            </a:prstTxWarp>
          </a:bodyPr>
          <a:lstStyle/>
          <a:p>
            <a:pPr algn="ct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NÓI VỀ ĐỘI THIẾU NIÊN TIỀN PHONG</a:t>
            </a:r>
          </a:p>
          <a:p>
            <a:pPr algn="ct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ĐIỀN VÀO GIẤY TỜ IN SẴN</a:t>
            </a:r>
          </a:p>
        </p:txBody>
      </p:sp>
      <p:pic>
        <p:nvPicPr>
          <p:cNvPr id="39941" name="Picture 2" descr="0.huy_hieu_doi">
            <a:extLst>
              <a:ext uri="{FF2B5EF4-FFF2-40B4-BE49-F238E27FC236}">
                <a16:creationId xmlns:a16="http://schemas.microsoft.com/office/drawing/2014/main" id="{EE57A9A9-3C21-4371-8425-5DBB58AF6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09600"/>
            <a:ext cx="2057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descr="huyhieu_doi">
            <a:extLst>
              <a:ext uri="{FF2B5EF4-FFF2-40B4-BE49-F238E27FC236}">
                <a16:creationId xmlns:a16="http://schemas.microsoft.com/office/drawing/2014/main" id="{F5B2D927-28EE-4C71-AA53-6A51F72BC7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4191000"/>
            <a:ext cx="2057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2058">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p:txBody>
          <a:bodyPr/>
          <a:lstStyle/>
          <a:p>
            <a:endParaRPr lang="en-US"/>
          </a:p>
        </p:txBody>
      </p:sp>
      <p:pic>
        <p:nvPicPr>
          <p:cNvPr id="4" name="Picture 2" descr="5">
            <a:extLst>
              <a:ext uri="{FF2B5EF4-FFF2-40B4-BE49-F238E27FC236}">
                <a16:creationId xmlns:a16="http://schemas.microsoft.com/office/drawing/2014/main" id="{D1A06B20-7D33-4B1A-B70F-77521E6F3B8E}"/>
              </a:ext>
            </a:extLst>
          </p:cNvPr>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1234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762000" y="30234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vi-VN" sz="4000" b="1" dirty="0" smtClean="0">
                <a:solidFill>
                  <a:srgbClr val="0000CC"/>
                </a:solidFill>
              </a:rPr>
              <a:t>Thứ sáu ngày 10 tháng 9 năm 2021</a:t>
            </a:r>
            <a:endParaRPr lang="en-US" sz="4000" b="1" dirty="0">
              <a:solidFill>
                <a:srgbClr val="0000CC"/>
              </a:solidFill>
            </a:endParaRPr>
          </a:p>
        </p:txBody>
      </p:sp>
      <p:sp>
        <p:nvSpPr>
          <p:cNvPr id="6" name="Content Placeholder 2"/>
          <p:cNvSpPr txBox="1">
            <a:spLocks/>
          </p:cNvSpPr>
          <p:nvPr/>
        </p:nvSpPr>
        <p:spPr bwMode="auto">
          <a:xfrm>
            <a:off x="152400" y="1600201"/>
            <a:ext cx="1203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vi-VN" sz="4000" b="1" u="sng" dirty="0" smtClean="0">
                <a:solidFill>
                  <a:srgbClr val="0000CC"/>
                </a:solidFill>
              </a:rPr>
              <a:t>Tập làm văn</a:t>
            </a:r>
            <a:endParaRPr lang="vi-VN" sz="4000" b="1" dirty="0" smtClean="0">
              <a:solidFill>
                <a:srgbClr val="0000CC"/>
              </a:solidFill>
            </a:endParaRPr>
          </a:p>
          <a:p>
            <a:pPr marL="0" indent="0" algn="ctr">
              <a:buFont typeface="Arial" panose="020B0604020202020204" pitchFamily="34" charset="0"/>
              <a:buNone/>
            </a:pPr>
            <a:r>
              <a:rPr lang="vi-VN" sz="4000" b="1" dirty="0" smtClean="0">
                <a:solidFill>
                  <a:srgbClr val="FF0000"/>
                </a:solidFill>
              </a:rPr>
              <a:t>Nói về Đội Thiếu niên Tiền phong Hồ Chí Minh. Điền vào giấy tờ in sẵn.</a:t>
            </a:r>
          </a:p>
        </p:txBody>
      </p:sp>
    </p:spTree>
    <p:extLst>
      <p:ext uri="{BB962C8B-B14F-4D97-AF65-F5344CB8AC3E}">
        <p14:creationId xmlns:p14="http://schemas.microsoft.com/office/powerpoint/2010/main" val="385129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1000"/>
                                  </p:stCondLst>
                                  <p:childTnLst>
                                    <p:set>
                                      <p:cBhvr>
                                        <p:cTn id="1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2892"/>
            <a:ext cx="11582400" cy="904117"/>
          </a:xfrm>
        </p:spPr>
        <p:txBody>
          <a:bodyPr/>
          <a:lstStyle/>
          <a:p>
            <a:r>
              <a:rPr lang="en-US" altLang="en-US" sz="3200" b="1" u="sng" dirty="0" err="1">
                <a:solidFill>
                  <a:srgbClr val="0000CC"/>
                </a:solidFill>
                <a:latin typeface="Times New Roman" panose="02020603050405020304" pitchFamily="18" charset="0"/>
                <a:cs typeface="Times New Roman" panose="02020603050405020304" pitchFamily="18" charset="0"/>
              </a:rPr>
              <a:t>Tập</a:t>
            </a:r>
            <a:r>
              <a:rPr lang="en-US" altLang="en-US" sz="3200" b="1" u="sng" dirty="0">
                <a:solidFill>
                  <a:srgbClr val="0000CC"/>
                </a:solidFill>
                <a:latin typeface="Times New Roman" panose="02020603050405020304" pitchFamily="18" charset="0"/>
                <a:cs typeface="Times New Roman" panose="02020603050405020304" pitchFamily="18" charset="0"/>
              </a:rPr>
              <a:t> </a:t>
            </a:r>
            <a:r>
              <a:rPr lang="en-US" altLang="en-US" sz="3200" b="1" u="sng" dirty="0" err="1">
                <a:solidFill>
                  <a:srgbClr val="0000CC"/>
                </a:solidFill>
                <a:latin typeface="Times New Roman" panose="02020603050405020304" pitchFamily="18" charset="0"/>
                <a:cs typeface="Times New Roman" panose="02020603050405020304" pitchFamily="18" charset="0"/>
              </a:rPr>
              <a:t>làm</a:t>
            </a:r>
            <a:r>
              <a:rPr lang="en-US" altLang="en-US" sz="3200" b="1" u="sng" dirty="0">
                <a:solidFill>
                  <a:srgbClr val="0000CC"/>
                </a:solidFill>
                <a:latin typeface="Times New Roman" panose="02020603050405020304" pitchFamily="18" charset="0"/>
                <a:cs typeface="Times New Roman" panose="02020603050405020304" pitchFamily="18" charset="0"/>
              </a:rPr>
              <a:t> </a:t>
            </a:r>
            <a:r>
              <a:rPr lang="en-US" altLang="en-US" sz="3200" b="1" u="sng" dirty="0" err="1">
                <a:solidFill>
                  <a:srgbClr val="0000CC"/>
                </a:solidFill>
                <a:latin typeface="Times New Roman" panose="02020603050405020304" pitchFamily="18" charset="0"/>
                <a:cs typeface="Times New Roman" panose="02020603050405020304" pitchFamily="18" charset="0"/>
              </a:rPr>
              <a:t>văn</a:t>
            </a:r>
            <a:r>
              <a:rPr lang="en-US" altLang="en-US" sz="3200" b="1" dirty="0">
                <a:solidFill>
                  <a:srgbClr val="0000CC"/>
                </a:solidFill>
                <a:latin typeface="Times New Roman" panose="02020603050405020304" pitchFamily="18" charset="0"/>
                <a:cs typeface="Times New Roman" panose="02020603050405020304" pitchFamily="18" charset="0"/>
              </a:rPr>
              <a:t/>
            </a:r>
            <a:br>
              <a:rPr lang="en-US" altLang="en-US" sz="3200" b="1" dirty="0">
                <a:solidFill>
                  <a:srgbClr val="0000CC"/>
                </a:solidFill>
                <a:latin typeface="Times New Roman" panose="02020603050405020304" pitchFamily="18" charset="0"/>
                <a:cs typeface="Times New Roman" panose="02020603050405020304" pitchFamily="18" charset="0"/>
              </a:rPr>
            </a:br>
            <a:r>
              <a:rPr lang="vi-VN" sz="3200" b="1" dirty="0">
                <a:solidFill>
                  <a:srgbClr val="FF0000"/>
                </a:solidFill>
              </a:rPr>
              <a:t>Nói về Đội Thiếu niên Tiền phong Hồ Chí Minh.</a:t>
            </a:r>
            <a:br>
              <a:rPr lang="vi-VN" sz="3200" b="1" dirty="0">
                <a:solidFill>
                  <a:srgbClr val="FF0000"/>
                </a:solidFill>
              </a:rPr>
            </a:br>
            <a:r>
              <a:rPr lang="vi-VN" sz="3200" b="1" dirty="0">
                <a:solidFill>
                  <a:srgbClr val="FF0000"/>
                </a:solidFill>
              </a:rPr>
              <a:t>Điền vào giấy tờ in sẵn.</a:t>
            </a:r>
            <a:br>
              <a:rPr lang="vi-VN" sz="3200" b="1" dirty="0">
                <a:solidFill>
                  <a:srgbClr val="FF0000"/>
                </a:solidFill>
              </a:rPr>
            </a:br>
            <a:endParaRPr lang="en-US" sz="3200" b="1" dirty="0">
              <a:solidFill>
                <a:srgbClr val="FF0000"/>
              </a:solidFill>
            </a:endParaRP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14400" y="2057400"/>
            <a:ext cx="4495800" cy="4724400"/>
          </a:xfr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2047009"/>
            <a:ext cx="5344237" cy="455327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3855" y="2078182"/>
            <a:ext cx="1286345" cy="1389079"/>
          </a:xfrm>
          <a:prstGeom prst="rect">
            <a:avLst/>
          </a:prstGeom>
        </p:spPr>
      </p:pic>
      <p:sp>
        <p:nvSpPr>
          <p:cNvPr id="9" name="TextBox 8"/>
          <p:cNvSpPr txBox="1"/>
          <p:nvPr/>
        </p:nvSpPr>
        <p:spPr>
          <a:xfrm>
            <a:off x="7772400" y="4572000"/>
            <a:ext cx="3515437" cy="1384995"/>
          </a:xfrm>
          <a:prstGeom prst="rect">
            <a:avLst/>
          </a:prstGeom>
          <a:noFill/>
        </p:spPr>
        <p:txBody>
          <a:bodyPr wrap="square" rtlCol="0">
            <a:spAutoFit/>
          </a:bodyPr>
          <a:lstStyle/>
          <a:p>
            <a:pPr algn="ctr"/>
            <a:r>
              <a:rPr lang="en-US" sz="2800" dirty="0" err="1">
                <a:solidFill>
                  <a:srgbClr val="00B050"/>
                </a:solidFill>
                <a:latin typeface="Times New Roman" panose="02020603050405020304" pitchFamily="18" charset="0"/>
                <a:cs typeface="Times New Roman" panose="02020603050405020304" pitchFamily="18" charset="0"/>
              </a:rPr>
              <a:t>Cùng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tìm</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hiểu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về</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Đội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thiếu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niên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Tiền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phong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Hồ</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Chí</a:t>
            </a:r>
            <a:r>
              <a:rPr lang="en-US" sz="2800" dirty="0">
                <a:solidFill>
                  <a:srgbClr val="00B050"/>
                </a:solidFill>
                <a:latin typeface="Times New Roman" panose="02020603050405020304" pitchFamily="18" charset="0"/>
                <a:cs typeface="Times New Roman" panose="02020603050405020304" pitchFamily="18" charset="0"/>
              </a:rPr>
              <a:t> Minh</a:t>
            </a:r>
          </a:p>
        </p:txBody>
      </p:sp>
      <p:sp>
        <p:nvSpPr>
          <p:cNvPr id="10" name="Title 1"/>
          <p:cNvSpPr txBox="1">
            <a:spLocks/>
          </p:cNvSpPr>
          <p:nvPr/>
        </p:nvSpPr>
        <p:spPr bwMode="auto">
          <a:xfrm>
            <a:off x="886691" y="154980"/>
            <a:ext cx="10972800" cy="53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vi-VN" sz="3200" b="1" dirty="0" smtClean="0">
                <a:solidFill>
                  <a:srgbClr val="0000CC"/>
                </a:solidFill>
              </a:rPr>
              <a:t>Thứ sáu ngày 10 tháng 9 năm 2021</a:t>
            </a:r>
            <a:endParaRPr lang="en-US" sz="3200" b="1" dirty="0">
              <a:solidFill>
                <a:srgbClr val="0000CC"/>
              </a:solidFill>
            </a:endParaRPr>
          </a:p>
        </p:txBody>
      </p:sp>
    </p:spTree>
    <p:custDataLst>
      <p:tags r:id="rId1"/>
    </p:custDataLst>
    <p:extLst>
      <p:ext uri="{BB962C8B-B14F-4D97-AF65-F5344CB8AC3E}">
        <p14:creationId xmlns:p14="http://schemas.microsoft.com/office/powerpoint/2010/main" val="931654898"/>
      </p:ext>
    </p:extLst>
  </p:cSld>
  <p:clrMapOvr>
    <a:masterClrMapping/>
  </p:clrMapOvr>
  <mc:AlternateContent xmlns:mc="http://schemas.openxmlformats.org/markup-compatibility/2006" xmlns:p14="http://schemas.microsoft.com/office/powerpoint/2010/main">
    <mc:Choice Requires="p14">
      <p:transition spd="slow" p14:dur="3400" advTm="27990">
        <p14:reveal/>
      </p:transition>
    </mc:Choice>
    <mc:Fallback xmlns="">
      <p:transition spd="slow" advTm="2799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 calcmode="lin" valueType="num">
                                      <p:cBhvr>
                                        <p:cTn id="17" dur="750" fill="hold"/>
                                        <p:tgtEl>
                                          <p:spTgt spid="4"/>
                                        </p:tgtEl>
                                        <p:attrNameLst>
                                          <p:attrName>style.rotation</p:attrName>
                                        </p:attrNameLst>
                                      </p:cBhvr>
                                      <p:tavLst>
                                        <p:tav tm="0">
                                          <p:val>
                                            <p:fltVal val="90"/>
                                          </p:val>
                                        </p:tav>
                                        <p:tav tm="100000">
                                          <p:val>
                                            <p:fltVal val="0"/>
                                          </p:val>
                                        </p:tav>
                                      </p:tavLst>
                                    </p:anim>
                                    <p:animEffect transition="in" filter="fade">
                                      <p:cBhvr>
                                        <p:cTn id="18" dur="750"/>
                                        <p:tgtEl>
                                          <p:spTgt spid="4"/>
                                        </p:tgtEl>
                                      </p:cBhvr>
                                    </p:animEffect>
                                  </p:childTnLst>
                                </p:cTn>
                              </p:par>
                              <p:par>
                                <p:cTn id="19" presetID="42"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anim calcmode="lin" valueType="num">
                                      <p:cBhvr>
                                        <p:cTn id="22" dur="750" fill="hold"/>
                                        <p:tgtEl>
                                          <p:spTgt spid="8"/>
                                        </p:tgtEl>
                                        <p:attrNameLst>
                                          <p:attrName>ppt_x</p:attrName>
                                        </p:attrNameLst>
                                      </p:cBhvr>
                                      <p:tavLst>
                                        <p:tav tm="0">
                                          <p:val>
                                            <p:strVal val="#ppt_x"/>
                                          </p:val>
                                        </p:tav>
                                        <p:tav tm="100000">
                                          <p:val>
                                            <p:strVal val="#ppt_x"/>
                                          </p:val>
                                        </p:tav>
                                      </p:tavLst>
                                    </p:anim>
                                    <p:anim calcmode="lin" valueType="num">
                                      <p:cBhvr>
                                        <p:cTn id="23"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5">
            <a:extLst>
              <a:ext uri="{FF2B5EF4-FFF2-40B4-BE49-F238E27FC236}">
                <a16:creationId xmlns:a16="http://schemas.microsoft.com/office/drawing/2014/main" id="{D1A06B20-7D33-4B1A-B70F-77521E6F3B8E}"/>
              </a:ext>
            </a:extLst>
          </p:cNvPr>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10" descr="sun14[1]">
            <a:extLst>
              <a:ext uri="{FF2B5EF4-FFF2-40B4-BE49-F238E27FC236}">
                <a16:creationId xmlns:a16="http://schemas.microsoft.com/office/drawing/2014/main" id="{D7A49031-00CF-4081-BA0E-2E4EFBCE999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00" y="30957"/>
            <a:ext cx="838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6">
            <a:extLst>
              <a:ext uri="{FF2B5EF4-FFF2-40B4-BE49-F238E27FC236}">
                <a16:creationId xmlns:a16="http://schemas.microsoft.com/office/drawing/2014/main" id="{0CD81FD8-6E2C-4791-92EF-CDFA0546D529}"/>
              </a:ext>
            </a:extLst>
          </p:cNvPr>
          <p:cNvSpPr txBox="1">
            <a:spLocks noChangeArrowheads="1"/>
          </p:cNvSpPr>
          <p:nvPr/>
        </p:nvSpPr>
        <p:spPr bwMode="auto">
          <a:xfrm>
            <a:off x="1600200" y="600736"/>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800" b="1" dirty="0" err="1">
                <a:solidFill>
                  <a:srgbClr val="0000CC"/>
                </a:solidFill>
                <a:latin typeface="Times New Roman" panose="02020603050405020304" pitchFamily="18" charset="0"/>
                <a:cs typeface="Times New Roman" panose="02020603050405020304" pitchFamily="18" charset="0"/>
              </a:rPr>
              <a:t>Tập</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làm</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văn</a:t>
            </a: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sp>
        <p:nvSpPr>
          <p:cNvPr id="86023" name="Text Box 7">
            <a:extLst>
              <a:ext uri="{FF2B5EF4-FFF2-40B4-BE49-F238E27FC236}">
                <a16:creationId xmlns:a16="http://schemas.microsoft.com/office/drawing/2014/main" id="{8AE5D601-F7F9-42B5-9775-EDD59CEF914F}"/>
              </a:ext>
            </a:extLst>
          </p:cNvPr>
          <p:cNvSpPr txBox="1">
            <a:spLocks noChangeArrowheads="1"/>
          </p:cNvSpPr>
          <p:nvPr/>
        </p:nvSpPr>
        <p:spPr bwMode="auto">
          <a:xfrm>
            <a:off x="571500" y="1219865"/>
            <a:ext cx="11049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800" b="1" dirty="0" err="1">
                <a:solidFill>
                  <a:srgbClr val="FF0000"/>
                </a:solidFill>
                <a:latin typeface="Times New Roman" panose="02020603050405020304" pitchFamily="18" charset="0"/>
                <a:cs typeface="Times New Roman" panose="02020603050405020304" pitchFamily="18" charset="0"/>
              </a:rPr>
              <a:t>Nói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về</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Đội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Thiếu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niên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Tiền</a:t>
            </a:r>
            <a:r>
              <a:rPr lang="en-US" altLang="en-US" sz="2800" b="1" dirty="0">
                <a:solidFill>
                  <a:srgbClr val="FF0000"/>
                </a:solidFill>
                <a:latin typeface="Times New Roman" panose="02020603050405020304" pitchFamily="18" charset="0"/>
                <a:cs typeface="Times New Roman" panose="02020603050405020304" pitchFamily="18" charset="0"/>
              </a:rPr>
              <a:t> </a:t>
            </a:r>
            <a:r>
              <a:rPr lang="vi-VN" altLang="en-US" sz="2800" b="1" dirty="0" smtClean="0">
                <a:solidFill>
                  <a:srgbClr val="FF0000"/>
                </a:solidFill>
                <a:latin typeface="Times New Roman" panose="02020603050405020304" pitchFamily="18" charset="0"/>
                <a:cs typeface="Times New Roman" panose="02020603050405020304" pitchFamily="18" charset="0"/>
              </a:rPr>
              <a:t>phong Hồ Chí Minh</a:t>
            </a:r>
            <a:r>
              <a:rPr lang="en-US" altLang="en-US" sz="2800" b="1" dirty="0" smtClean="0">
                <a:solidFill>
                  <a:srgbClr val="FF0000"/>
                </a:solidFill>
                <a:latin typeface="Times New Roman" panose="02020603050405020304" pitchFamily="18" charset="0"/>
                <a:cs typeface="Times New Roman" panose="02020603050405020304" pitchFamily="18" charset="0"/>
              </a:rPr>
              <a:t>.</a:t>
            </a:r>
            <a:r>
              <a:rPr lang="en-US" altLang="en-US" sz="2800" b="1" dirty="0" err="1" smtClean="0">
                <a:solidFill>
                  <a:srgbClr val="FF0000"/>
                </a:solidFill>
                <a:latin typeface="Times New Roman" panose="02020603050405020304" pitchFamily="18" charset="0"/>
                <a:cs typeface="Times New Roman" panose="02020603050405020304" pitchFamily="18" charset="0"/>
              </a:rPr>
              <a:t>Điền</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giấy</a:t>
            </a:r>
            <a:r>
              <a:rPr lang="en-US" altLang="en-US" sz="2800" b="1" dirty="0">
                <a:solidFill>
                  <a:srgbClr val="FF0000"/>
                </a:solidFill>
                <a:latin typeface="Times New Roman" panose="02020603050405020304" pitchFamily="18" charset="0"/>
                <a:cs typeface="Times New Roman" panose="02020603050405020304" pitchFamily="18" charset="0"/>
              </a:rPr>
              <a:t> </a:t>
            </a:r>
            <a:r>
              <a:rPr lang="vi-VN" altLang="en-US" sz="2800" b="1" dirty="0" smtClean="0">
                <a:solidFill>
                  <a:srgbClr val="FF0000"/>
                </a:solidFill>
                <a:latin typeface="Times New Roman" panose="02020603050405020304" pitchFamily="18" charset="0"/>
                <a:cs typeface="Times New Roman" panose="02020603050405020304" pitchFamily="18" charset="0"/>
              </a:rPr>
              <a:t>tờ</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in </a:t>
            </a:r>
            <a:r>
              <a:rPr lang="en-US" altLang="en-US" sz="2800" b="1" dirty="0" err="1">
                <a:solidFill>
                  <a:srgbClr val="FF0000"/>
                </a:solidFill>
                <a:latin typeface="Times New Roman" panose="02020603050405020304" pitchFamily="18" charset="0"/>
                <a:cs typeface="Times New Roman" panose="02020603050405020304" pitchFamily="18" charset="0"/>
              </a:rPr>
              <a:t>sẵn</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86024" name="Text Box 8">
            <a:extLst>
              <a:ext uri="{FF2B5EF4-FFF2-40B4-BE49-F238E27FC236}">
                <a16:creationId xmlns:a16="http://schemas.microsoft.com/office/drawing/2014/main" id="{3ECFC7D7-1BF5-4CFB-A114-7298FAEA7B35}"/>
              </a:ext>
            </a:extLst>
          </p:cNvPr>
          <p:cNvSpPr txBox="1">
            <a:spLocks noChangeArrowheads="1"/>
          </p:cNvSpPr>
          <p:nvPr/>
        </p:nvSpPr>
        <p:spPr bwMode="auto">
          <a:xfrm>
            <a:off x="266700" y="1866507"/>
            <a:ext cx="116586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dirty="0" err="1" smtClean="0">
                <a:solidFill>
                  <a:srgbClr val="0000CC"/>
                </a:solidFill>
                <a:latin typeface="Times New Roman" panose="02020603050405020304" pitchFamily="18" charset="0"/>
                <a:cs typeface="Times New Roman" panose="02020603050405020304" pitchFamily="18" charset="0"/>
              </a:rPr>
              <a:t>Bài</a:t>
            </a:r>
            <a:r>
              <a:rPr lang="en-US" altLang="en-US" sz="2800" b="1" dirty="0" smtClean="0">
                <a:solidFill>
                  <a:srgbClr val="0000CC"/>
                </a:solidFill>
                <a:latin typeface="Times New Roman" panose="02020603050405020304" pitchFamily="18" charset="0"/>
                <a:cs typeface="Times New Roman" panose="02020603050405020304" pitchFamily="18" charset="0"/>
              </a:rPr>
              <a:t> </a:t>
            </a:r>
            <a:r>
              <a:rPr lang="en-US" altLang="en-US" sz="2800" b="1" dirty="0">
                <a:solidFill>
                  <a:srgbClr val="0000CC"/>
                </a:solidFill>
                <a:latin typeface="Times New Roman" panose="02020603050405020304" pitchFamily="18" charset="0"/>
                <a:cs typeface="Times New Roman" panose="02020603050405020304" pitchFamily="18" charset="0"/>
              </a:rPr>
              <a:t>1: </a:t>
            </a:r>
            <a:r>
              <a:rPr lang="en-US" altLang="en-US" sz="2800" b="1" dirty="0" err="1">
                <a:solidFill>
                  <a:srgbClr val="0000CC"/>
                </a:solidFill>
                <a:latin typeface="Times New Roman" panose="02020603050405020304" pitchFamily="18" charset="0"/>
                <a:cs typeface="Times New Roman" panose="02020603050405020304" pitchFamily="18" charset="0"/>
              </a:rPr>
              <a:t>Hãy</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nói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những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điều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em</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biết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về</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Đội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Thiếu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niên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Tiền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smtClean="0">
                <a:solidFill>
                  <a:srgbClr val="0000CC"/>
                </a:solidFill>
                <a:latin typeface="Times New Roman" panose="02020603050405020304" pitchFamily="18" charset="0"/>
                <a:cs typeface="Times New Roman" panose="02020603050405020304" pitchFamily="18" charset="0"/>
              </a:rPr>
              <a:t>phong</a:t>
            </a:r>
            <a:endParaRPr lang="vi-VN" altLang="en-US" sz="2800" b="1" dirty="0" smtClean="0">
              <a:solidFill>
                <a:srgbClr val="0000CC"/>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2800" b="1" dirty="0" smtClean="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Hồ</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Chí</a:t>
            </a:r>
            <a:r>
              <a:rPr lang="en-US" altLang="en-US" sz="2800" b="1" dirty="0">
                <a:solidFill>
                  <a:srgbClr val="0000CC"/>
                </a:solidFill>
                <a:latin typeface="Times New Roman" panose="02020603050405020304" pitchFamily="18" charset="0"/>
                <a:cs typeface="Times New Roman" panose="02020603050405020304" pitchFamily="18" charset="0"/>
              </a:rPr>
              <a:t> Minh.</a:t>
            </a:r>
          </a:p>
        </p:txBody>
      </p:sp>
      <p:sp>
        <p:nvSpPr>
          <p:cNvPr id="86025" name="Text Box 9">
            <a:extLst>
              <a:ext uri="{FF2B5EF4-FFF2-40B4-BE49-F238E27FC236}">
                <a16:creationId xmlns:a16="http://schemas.microsoft.com/office/drawing/2014/main" id="{3BAEE882-072F-4C30-A1DD-81F2EA76230A}"/>
              </a:ext>
            </a:extLst>
          </p:cNvPr>
          <p:cNvSpPr txBox="1">
            <a:spLocks noChangeArrowheads="1"/>
          </p:cNvSpPr>
          <p:nvPr/>
        </p:nvSpPr>
        <p:spPr bwMode="auto">
          <a:xfrm>
            <a:off x="86437" y="3214029"/>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dirty="0" err="1">
                <a:solidFill>
                  <a:schemeClr val="folHlink"/>
                </a:solidFill>
                <a:latin typeface="Times New Roman" panose="02020603050405020304" pitchFamily="18" charset="0"/>
                <a:cs typeface="Times New Roman" panose="02020603050405020304" pitchFamily="18" charset="0"/>
              </a:rPr>
              <a:t>Gợi</a:t>
            </a:r>
            <a:r>
              <a:rPr lang="en-US" altLang="en-US" sz="2800" b="1" dirty="0">
                <a:solidFill>
                  <a:schemeClr val="folHlink"/>
                </a:solidFill>
                <a:latin typeface="Times New Roman" panose="02020603050405020304" pitchFamily="18" charset="0"/>
                <a:cs typeface="Times New Roman" panose="02020603050405020304" pitchFamily="18" charset="0"/>
              </a:rPr>
              <a:t> ý:</a:t>
            </a:r>
          </a:p>
        </p:txBody>
      </p:sp>
      <p:sp>
        <p:nvSpPr>
          <p:cNvPr id="86027" name="Text Box 11">
            <a:extLst>
              <a:ext uri="{FF2B5EF4-FFF2-40B4-BE49-F238E27FC236}">
                <a16:creationId xmlns:a16="http://schemas.microsoft.com/office/drawing/2014/main" id="{963CBC79-2632-4074-AEB6-EF8A9E1C1B75}"/>
              </a:ext>
            </a:extLst>
          </p:cNvPr>
          <p:cNvSpPr txBox="1">
            <a:spLocks noChangeArrowheads="1"/>
          </p:cNvSpPr>
          <p:nvPr/>
        </p:nvSpPr>
        <p:spPr bwMode="auto">
          <a:xfrm>
            <a:off x="1524000" y="3181889"/>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dirty="0">
                <a:solidFill>
                  <a:srgbClr val="0000CC"/>
                </a:solidFill>
                <a:latin typeface="Times New Roman" panose="02020603050405020304" pitchFamily="18" charset="0"/>
                <a:cs typeface="Times New Roman" panose="02020603050405020304" pitchFamily="18" charset="0"/>
              </a:rPr>
              <a:t>1</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Đội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được</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thành</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lập</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khi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nào</a:t>
            </a:r>
            <a:r>
              <a:rPr lang="en-US" altLang="en-US" sz="3600" b="1" dirty="0">
                <a:solidFill>
                  <a:srgbClr val="0000CC"/>
                </a:solidFill>
                <a:latin typeface="Times New Roman" panose="02020603050405020304" pitchFamily="18" charset="0"/>
                <a:cs typeface="Times New Roman" panose="02020603050405020304" pitchFamily="18" charset="0"/>
              </a:rPr>
              <a:t>?</a:t>
            </a:r>
          </a:p>
        </p:txBody>
      </p:sp>
      <p:sp>
        <p:nvSpPr>
          <p:cNvPr id="86028" name="Text Box 12">
            <a:extLst>
              <a:ext uri="{FF2B5EF4-FFF2-40B4-BE49-F238E27FC236}">
                <a16:creationId xmlns:a16="http://schemas.microsoft.com/office/drawing/2014/main" id="{F098A0E6-95EE-4052-9273-424BC25E2B75}"/>
              </a:ext>
            </a:extLst>
          </p:cNvPr>
          <p:cNvSpPr txBox="1">
            <a:spLocks noChangeArrowheads="1"/>
          </p:cNvSpPr>
          <p:nvPr/>
        </p:nvSpPr>
        <p:spPr bwMode="auto">
          <a:xfrm>
            <a:off x="1524000" y="3951642"/>
            <a:ext cx="9677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3600" b="1" dirty="0">
                <a:solidFill>
                  <a:srgbClr val="0000CC"/>
                </a:solidFill>
                <a:latin typeface="Times New Roman" panose="02020603050405020304" pitchFamily="18" charset="0"/>
                <a:cs typeface="Times New Roman" panose="02020603050405020304" pitchFamily="18" charset="0"/>
              </a:rPr>
              <a:t>2. </a:t>
            </a:r>
            <a:r>
              <a:rPr lang="en-US" altLang="en-US" sz="3600" b="1" dirty="0" err="1">
                <a:solidFill>
                  <a:srgbClr val="0000CC"/>
                </a:solidFill>
                <a:latin typeface="Times New Roman" panose="02020603050405020304" pitchFamily="18" charset="0"/>
                <a:cs typeface="Times New Roman" panose="02020603050405020304" pitchFamily="18" charset="0"/>
              </a:rPr>
              <a:t>Những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người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đội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viên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đầu</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tiên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của</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Đội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là</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ai</a:t>
            </a:r>
            <a:r>
              <a:rPr lang="en-US" altLang="en-US" sz="3600" b="1" dirty="0">
                <a:solidFill>
                  <a:srgbClr val="0000CC"/>
                </a:solidFill>
                <a:latin typeface="Times New Roman" panose="02020603050405020304" pitchFamily="18" charset="0"/>
                <a:cs typeface="Times New Roman" panose="02020603050405020304" pitchFamily="18" charset="0"/>
              </a:rPr>
              <a:t>?</a:t>
            </a:r>
          </a:p>
        </p:txBody>
      </p:sp>
      <p:sp>
        <p:nvSpPr>
          <p:cNvPr id="86029" name="Text Box 13">
            <a:extLst>
              <a:ext uri="{FF2B5EF4-FFF2-40B4-BE49-F238E27FC236}">
                <a16:creationId xmlns:a16="http://schemas.microsoft.com/office/drawing/2014/main" id="{C3246BEF-DFFF-49F0-929A-2AEEA542D263}"/>
              </a:ext>
            </a:extLst>
          </p:cNvPr>
          <p:cNvSpPr txBox="1">
            <a:spLocks noChangeArrowheads="1"/>
          </p:cNvSpPr>
          <p:nvPr/>
        </p:nvSpPr>
        <p:spPr bwMode="auto">
          <a:xfrm>
            <a:off x="1510145" y="6103131"/>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vi-VN" altLang="en-US" sz="2800" b="1" dirty="0">
                <a:solidFill>
                  <a:srgbClr val="0000CC"/>
                </a:solidFill>
                <a:latin typeface="Times New Roman" panose="02020603050405020304" pitchFamily="18" charset="0"/>
                <a:cs typeface="Times New Roman" panose="02020603050405020304" pitchFamily="18" charset="0"/>
              </a:rPr>
              <a:t> </a:t>
            </a:r>
            <a:r>
              <a:rPr lang="vi-VN" altLang="en-US" sz="3600" b="1" dirty="0" smtClean="0">
                <a:solidFill>
                  <a:srgbClr val="0000CC"/>
                </a:solidFill>
                <a:latin typeface="Times New Roman" panose="02020603050405020304" pitchFamily="18" charset="0"/>
                <a:cs typeface="Times New Roman" panose="02020603050405020304" pitchFamily="18" charset="0"/>
              </a:rPr>
              <a:t>5</a:t>
            </a:r>
            <a:r>
              <a:rPr lang="en-US" altLang="en-US" sz="3600" b="1" dirty="0" smtClean="0">
                <a:solidFill>
                  <a:srgbClr val="0000CC"/>
                </a:solidFill>
                <a:latin typeface="Times New Roman" panose="02020603050405020304" pitchFamily="18" charset="0"/>
                <a:cs typeface="Times New Roman" panose="02020603050405020304" pitchFamily="18" charset="0"/>
              </a:rPr>
              <a:t>. </a:t>
            </a:r>
            <a:r>
              <a:rPr lang="en-US" altLang="en-US" sz="3600" b="1" dirty="0" err="1" smtClean="0">
                <a:solidFill>
                  <a:srgbClr val="0000CC"/>
                </a:solidFill>
                <a:latin typeface="Times New Roman" panose="02020603050405020304" pitchFamily="18" charset="0"/>
                <a:cs typeface="Times New Roman" panose="02020603050405020304" pitchFamily="18" charset="0"/>
              </a:rPr>
              <a:t>Đội</a:t>
            </a:r>
            <a:r>
              <a:rPr lang="vi-VN" altLang="en-US" sz="3600" b="1" dirty="0">
                <a:solidFill>
                  <a:srgbClr val="0000CC"/>
                </a:solidFill>
                <a:latin typeface="Times New Roman" panose="02020603050405020304" pitchFamily="18" charset="0"/>
                <a:cs typeface="Times New Roman" panose="02020603050405020304" pitchFamily="18" charset="0"/>
              </a:rPr>
              <a:t> </a:t>
            </a:r>
            <a:r>
              <a:rPr lang="vi-VN" altLang="en-US" sz="3600" b="1" dirty="0" smtClean="0">
                <a:solidFill>
                  <a:srgbClr val="0000CC"/>
                </a:solidFill>
                <a:latin typeface="Times New Roman" panose="02020603050405020304" pitchFamily="18" charset="0"/>
                <a:cs typeface="Times New Roman" panose="02020603050405020304" pitchFamily="18" charset="0"/>
              </a:rPr>
              <a:t>có những biểu trưng nào </a:t>
            </a:r>
            <a:r>
              <a:rPr lang="en-US" altLang="en-US" sz="3600" b="1" dirty="0" smtClean="0">
                <a:solidFill>
                  <a:srgbClr val="0000CC"/>
                </a:solidFill>
                <a:latin typeface="Times New Roman" panose="02020603050405020304" pitchFamily="18" charset="0"/>
                <a:cs typeface="Times New Roman" panose="02020603050405020304" pitchFamily="18" charset="0"/>
              </a:rPr>
              <a:t>?</a:t>
            </a:r>
            <a:r>
              <a:rPr lang="vi-VN" altLang="en-US" sz="3600" b="1" dirty="0">
                <a:solidFill>
                  <a:srgbClr val="0000CC"/>
                </a:solidFill>
                <a:latin typeface="Times New Roman" panose="02020603050405020304" pitchFamily="18" charset="0"/>
                <a:cs typeface="Times New Roman" panose="02020603050405020304" pitchFamily="18" charset="0"/>
              </a:rPr>
              <a:t> </a:t>
            </a:r>
            <a:endParaRPr lang="en-US" altLang="en-US" sz="3600" b="1" dirty="0">
              <a:solidFill>
                <a:srgbClr val="0000CC"/>
              </a:solidFill>
              <a:latin typeface="Times New Roman" panose="02020603050405020304" pitchFamily="18" charset="0"/>
              <a:cs typeface="Times New Roman" panose="02020603050405020304" pitchFamily="18" charset="0"/>
            </a:endParaRPr>
          </a:p>
        </p:txBody>
      </p:sp>
      <p:pic>
        <p:nvPicPr>
          <p:cNvPr id="40971" name="Picture 2" descr="0.huy_hieu_doi">
            <a:extLst>
              <a:ext uri="{FF2B5EF4-FFF2-40B4-BE49-F238E27FC236}">
                <a16:creationId xmlns:a16="http://schemas.microsoft.com/office/drawing/2014/main" id="{4D5EEC2D-454B-4C9D-AA4D-E0FC6E6B15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40662" y="0"/>
            <a:ext cx="914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bwMode="auto">
          <a:xfrm>
            <a:off x="543637" y="144536"/>
            <a:ext cx="10972800" cy="53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vi-VN" sz="3200" b="1" dirty="0" smtClean="0">
                <a:solidFill>
                  <a:srgbClr val="0000CC"/>
                </a:solidFill>
              </a:rPr>
              <a:t>Thứ sáu ngày 10 tháng 9 năm 2021</a:t>
            </a:r>
            <a:endParaRPr lang="en-US" sz="3200" b="1" dirty="0">
              <a:solidFill>
                <a:srgbClr val="0000CC"/>
              </a:solidFill>
            </a:endParaRPr>
          </a:p>
        </p:txBody>
      </p:sp>
      <p:sp>
        <p:nvSpPr>
          <p:cNvPr id="14" name="Text Box 13">
            <a:extLst>
              <a:ext uri="{FF2B5EF4-FFF2-40B4-BE49-F238E27FC236}">
                <a16:creationId xmlns:a16="http://schemas.microsoft.com/office/drawing/2014/main" id="{C3246BEF-DFFF-49F0-929A-2AEEA542D263}"/>
              </a:ext>
            </a:extLst>
          </p:cNvPr>
          <p:cNvSpPr txBox="1">
            <a:spLocks noChangeArrowheads="1"/>
          </p:cNvSpPr>
          <p:nvPr/>
        </p:nvSpPr>
        <p:spPr bwMode="auto">
          <a:xfrm>
            <a:off x="1586346" y="4689226"/>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3600" b="1" dirty="0">
                <a:solidFill>
                  <a:srgbClr val="0000CC"/>
                </a:solidFill>
                <a:latin typeface="Times New Roman" panose="02020603050405020304" pitchFamily="18" charset="0"/>
                <a:cs typeface="Times New Roman" panose="02020603050405020304" pitchFamily="18" charset="0"/>
              </a:rPr>
              <a:t>3. </a:t>
            </a:r>
            <a:r>
              <a:rPr lang="en-US" altLang="en-US" sz="3600" b="1" dirty="0" err="1">
                <a:solidFill>
                  <a:srgbClr val="0000CC"/>
                </a:solidFill>
                <a:latin typeface="Times New Roman" panose="02020603050405020304" pitchFamily="18" charset="0"/>
                <a:cs typeface="Times New Roman" panose="02020603050405020304" pitchFamily="18" charset="0"/>
              </a:rPr>
              <a:t>Đội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được</a:t>
            </a:r>
            <a:r>
              <a:rPr lang="en-US" altLang="en-US" sz="3600" b="1" dirty="0">
                <a:solidFill>
                  <a:srgbClr val="0000CC"/>
                </a:solidFill>
                <a:latin typeface="Times New Roman" panose="02020603050405020304" pitchFamily="18" charset="0"/>
                <a:cs typeface="Times New Roman" panose="02020603050405020304" pitchFamily="18" charset="0"/>
              </a:rPr>
              <a:t> </a:t>
            </a:r>
            <a:r>
              <a:rPr lang="vi-VN" altLang="en-US" sz="3600" b="1" dirty="0" smtClean="0">
                <a:solidFill>
                  <a:srgbClr val="0000CC"/>
                </a:solidFill>
                <a:latin typeface="Times New Roman" panose="02020603050405020304" pitchFamily="18" charset="0"/>
                <a:cs typeface="Times New Roman" panose="02020603050405020304" pitchFamily="18" charset="0"/>
              </a:rPr>
              <a:t>đổi tên mấy lần </a:t>
            </a:r>
            <a:r>
              <a:rPr lang="en-US" altLang="en-US" sz="3600" b="1" dirty="0" smtClean="0">
                <a:solidFill>
                  <a:srgbClr val="0000CC"/>
                </a:solidFill>
                <a:latin typeface="Times New Roman" panose="02020603050405020304" pitchFamily="18" charset="0"/>
                <a:cs typeface="Times New Roman" panose="02020603050405020304" pitchFamily="18" charset="0"/>
              </a:rPr>
              <a:t>?</a:t>
            </a:r>
            <a:endParaRPr lang="en-US" altLang="en-US" sz="3600" b="1" dirty="0">
              <a:solidFill>
                <a:srgbClr val="0000CC"/>
              </a:solidFill>
              <a:latin typeface="Times New Roman" panose="02020603050405020304" pitchFamily="18" charset="0"/>
              <a:cs typeface="Times New Roman" panose="02020603050405020304" pitchFamily="18" charset="0"/>
            </a:endParaRPr>
          </a:p>
        </p:txBody>
      </p:sp>
      <p:sp>
        <p:nvSpPr>
          <p:cNvPr id="15" name="Text Box 13">
            <a:extLst>
              <a:ext uri="{FF2B5EF4-FFF2-40B4-BE49-F238E27FC236}">
                <a16:creationId xmlns:a16="http://schemas.microsoft.com/office/drawing/2014/main" id="{C3246BEF-DFFF-49F0-929A-2AEEA542D263}"/>
              </a:ext>
            </a:extLst>
          </p:cNvPr>
          <p:cNvSpPr txBox="1">
            <a:spLocks noChangeArrowheads="1"/>
          </p:cNvSpPr>
          <p:nvPr/>
        </p:nvSpPr>
        <p:spPr bwMode="auto">
          <a:xfrm>
            <a:off x="1558637" y="5362134"/>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vi-VN" altLang="en-US" sz="2800" b="1" dirty="0">
                <a:solidFill>
                  <a:srgbClr val="0000CC"/>
                </a:solidFill>
                <a:latin typeface="Times New Roman" panose="02020603050405020304" pitchFamily="18" charset="0"/>
                <a:cs typeface="Times New Roman" panose="02020603050405020304" pitchFamily="18" charset="0"/>
              </a:rPr>
              <a:t>4</a:t>
            </a:r>
            <a:r>
              <a:rPr lang="en-US" altLang="en-US" sz="3600" b="1" dirty="0" smtClean="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Đội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được</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mang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tên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Bác</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Hồ</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từ</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khi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nào</a:t>
            </a:r>
            <a:r>
              <a:rPr lang="en-US" altLang="en-US" sz="3600" b="1" dirty="0">
                <a:solidFill>
                  <a:srgbClr val="0000CC"/>
                </a:solidFill>
                <a:latin typeface="Times New Roman" panose="02020603050405020304" pitchFamily="18" charset="0"/>
                <a:cs typeface="Times New Roman" panose="02020603050405020304" pitchFamily="18" charset="0"/>
              </a:rPr>
              <a:t>?</a:t>
            </a:r>
          </a:p>
        </p:txBody>
      </p:sp>
    </p:spTree>
    <p:custDataLst>
      <p:tags r:id="rId1"/>
    </p:custDataLst>
  </p:cSld>
  <p:clrMapOvr>
    <a:masterClrMapping/>
  </p:clrMapOvr>
  <p:transition spd="slow" advTm="30121">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6025"/>
                                        </p:tgtEl>
                                        <p:attrNameLst>
                                          <p:attrName>style.visibility</p:attrName>
                                        </p:attrNameLst>
                                      </p:cBhvr>
                                      <p:to>
                                        <p:strVal val="visible"/>
                                      </p:to>
                                    </p:set>
                                    <p:anim calcmode="discrete" valueType="clr">
                                      <p:cBhvr override="childStyle">
                                        <p:cTn id="7" dur="80"/>
                                        <p:tgtEl>
                                          <p:spTgt spid="8602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6025"/>
                                        </p:tgtEl>
                                        <p:attrNameLst>
                                          <p:attrName>fillcolor</p:attrName>
                                        </p:attrNameLst>
                                      </p:cBhvr>
                                      <p:tavLst>
                                        <p:tav tm="0">
                                          <p:val>
                                            <p:clrVal>
                                              <a:schemeClr val="accent2"/>
                                            </p:clrVal>
                                          </p:val>
                                        </p:tav>
                                        <p:tav tm="50000">
                                          <p:val>
                                            <p:clrVal>
                                              <a:schemeClr val="hlink"/>
                                            </p:clrVal>
                                          </p:val>
                                        </p:tav>
                                      </p:tavLst>
                                    </p:anim>
                                    <p:set>
                                      <p:cBhvr>
                                        <p:cTn id="9" dur="80"/>
                                        <p:tgtEl>
                                          <p:spTgt spid="86025"/>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86027"/>
                                        </p:tgtEl>
                                        <p:attrNameLst>
                                          <p:attrName>style.visibility</p:attrName>
                                        </p:attrNameLst>
                                      </p:cBhvr>
                                      <p:to>
                                        <p:strVal val="visible"/>
                                      </p:to>
                                    </p:set>
                                    <p:anim calcmode="discrete" valueType="clr">
                                      <p:cBhvr override="childStyle">
                                        <p:cTn id="12" dur="80"/>
                                        <p:tgtEl>
                                          <p:spTgt spid="8602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6027"/>
                                        </p:tgtEl>
                                        <p:attrNameLst>
                                          <p:attrName>fillcolor</p:attrName>
                                        </p:attrNameLst>
                                      </p:cBhvr>
                                      <p:tavLst>
                                        <p:tav tm="0">
                                          <p:val>
                                            <p:clrVal>
                                              <a:schemeClr val="accent2"/>
                                            </p:clrVal>
                                          </p:val>
                                        </p:tav>
                                        <p:tav tm="50000">
                                          <p:val>
                                            <p:clrVal>
                                              <a:schemeClr val="hlink"/>
                                            </p:clrVal>
                                          </p:val>
                                        </p:tav>
                                      </p:tavLst>
                                    </p:anim>
                                    <p:set>
                                      <p:cBhvr>
                                        <p:cTn id="14" dur="80"/>
                                        <p:tgtEl>
                                          <p:spTgt spid="86027"/>
                                        </p:tgtEl>
                                        <p:attrNameLst>
                                          <p:attrName>fill.type</p:attrName>
                                        </p:attrNameLst>
                                      </p:cBhvr>
                                      <p:to>
                                        <p:strVal val="solid"/>
                                      </p:to>
                                    </p:set>
                                  </p:childTnLst>
                                </p:cTn>
                              </p:par>
                            </p:childTnLst>
                          </p:cTn>
                        </p:par>
                        <p:par>
                          <p:cTn id="15" fill="hold" nodeType="afterGroup">
                            <p:stCondLst>
                              <p:cond delay="1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86028"/>
                                        </p:tgtEl>
                                        <p:attrNameLst>
                                          <p:attrName>style.visibility</p:attrName>
                                        </p:attrNameLst>
                                      </p:cBhvr>
                                      <p:to>
                                        <p:strVal val="visible"/>
                                      </p:to>
                                    </p:set>
                                    <p:anim calcmode="discrete" valueType="clr">
                                      <p:cBhvr override="childStyle">
                                        <p:cTn id="18" dur="80"/>
                                        <p:tgtEl>
                                          <p:spTgt spid="8602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6028"/>
                                        </p:tgtEl>
                                        <p:attrNameLst>
                                          <p:attrName>fillcolor</p:attrName>
                                        </p:attrNameLst>
                                      </p:cBhvr>
                                      <p:tavLst>
                                        <p:tav tm="0">
                                          <p:val>
                                            <p:clrVal>
                                              <a:schemeClr val="accent2"/>
                                            </p:clrVal>
                                          </p:val>
                                        </p:tav>
                                        <p:tav tm="50000">
                                          <p:val>
                                            <p:clrVal>
                                              <a:schemeClr val="hlink"/>
                                            </p:clrVal>
                                          </p:val>
                                        </p:tav>
                                      </p:tavLst>
                                    </p:anim>
                                    <p:set>
                                      <p:cBhvr>
                                        <p:cTn id="20" dur="80"/>
                                        <p:tgtEl>
                                          <p:spTgt spid="86028"/>
                                        </p:tgtEl>
                                        <p:attrNameLst>
                                          <p:attrName>fill.type</p:attrName>
                                        </p:attrNameLst>
                                      </p:cBhvr>
                                      <p:to>
                                        <p:strVal val="solid"/>
                                      </p:to>
                                    </p:set>
                                  </p:childTnLst>
                                </p:cTn>
                              </p:par>
                            </p:childTnLst>
                          </p:cTn>
                        </p:par>
                        <p:par>
                          <p:cTn id="21" fill="hold">
                            <p:stCondLst>
                              <p:cond delay="356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14"/>
                                        </p:tgtEl>
                                        <p:attrNameLst>
                                          <p:attrName>style.visibility</p:attrName>
                                        </p:attrNameLst>
                                      </p:cBhvr>
                                      <p:to>
                                        <p:strVal val="visible"/>
                                      </p:to>
                                    </p:set>
                                    <p:anim calcmode="discrete" valueType="clr">
                                      <p:cBhvr override="childStyle">
                                        <p:cTn id="24"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4"/>
                                        </p:tgtEl>
                                        <p:attrNameLst>
                                          <p:attrName>fillcolor</p:attrName>
                                        </p:attrNameLst>
                                      </p:cBhvr>
                                      <p:tavLst>
                                        <p:tav tm="0">
                                          <p:val>
                                            <p:clrVal>
                                              <a:schemeClr val="accent2"/>
                                            </p:clrVal>
                                          </p:val>
                                        </p:tav>
                                        <p:tav tm="50000">
                                          <p:val>
                                            <p:clrVal>
                                              <a:schemeClr val="hlink"/>
                                            </p:clrVal>
                                          </p:val>
                                        </p:tav>
                                      </p:tavLst>
                                    </p:anim>
                                    <p:set>
                                      <p:cBhvr>
                                        <p:cTn id="26" dur="80"/>
                                        <p:tgtEl>
                                          <p:spTgt spid="14"/>
                                        </p:tgtEl>
                                        <p:attrNameLst>
                                          <p:attrName>fill.type</p:attrName>
                                        </p:attrNameLst>
                                      </p:cBhvr>
                                      <p:to>
                                        <p:strVal val="solid"/>
                                      </p:to>
                                    </p:set>
                                  </p:childTnLst>
                                </p:cTn>
                              </p:par>
                            </p:childTnLst>
                          </p:cTn>
                        </p:par>
                        <p:par>
                          <p:cTn id="27" fill="hold">
                            <p:stCondLst>
                              <p:cond delay="448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15"/>
                                        </p:tgtEl>
                                        <p:attrNameLst>
                                          <p:attrName>style.visibility</p:attrName>
                                        </p:attrNameLst>
                                      </p:cBhvr>
                                      <p:to>
                                        <p:strVal val="visible"/>
                                      </p:to>
                                    </p:set>
                                    <p:anim calcmode="discrete" valueType="clr">
                                      <p:cBhvr override="childStyle">
                                        <p:cTn id="30"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5"/>
                                        </p:tgtEl>
                                        <p:attrNameLst>
                                          <p:attrName>fillcolor</p:attrName>
                                        </p:attrNameLst>
                                      </p:cBhvr>
                                      <p:tavLst>
                                        <p:tav tm="0">
                                          <p:val>
                                            <p:clrVal>
                                              <a:schemeClr val="accent2"/>
                                            </p:clrVal>
                                          </p:val>
                                        </p:tav>
                                        <p:tav tm="50000">
                                          <p:val>
                                            <p:clrVal>
                                              <a:schemeClr val="hlink"/>
                                            </p:clrVal>
                                          </p:val>
                                        </p:tav>
                                      </p:tavLst>
                                    </p:anim>
                                    <p:set>
                                      <p:cBhvr>
                                        <p:cTn id="32" dur="80"/>
                                        <p:tgtEl>
                                          <p:spTgt spid="15"/>
                                        </p:tgtEl>
                                        <p:attrNameLst>
                                          <p:attrName>fill.type</p:attrName>
                                        </p:attrNameLst>
                                      </p:cBhvr>
                                      <p:to>
                                        <p:strVal val="solid"/>
                                      </p:to>
                                    </p:set>
                                  </p:childTnLst>
                                </p:cTn>
                              </p:par>
                            </p:childTnLst>
                          </p:cTn>
                        </p:par>
                        <p:par>
                          <p:cTn id="33" fill="hold">
                            <p:stCondLst>
                              <p:cond delay="572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86029"/>
                                        </p:tgtEl>
                                        <p:attrNameLst>
                                          <p:attrName>style.visibility</p:attrName>
                                        </p:attrNameLst>
                                      </p:cBhvr>
                                      <p:to>
                                        <p:strVal val="visible"/>
                                      </p:to>
                                    </p:set>
                                    <p:anim calcmode="discrete" valueType="clr">
                                      <p:cBhvr override="childStyle">
                                        <p:cTn id="36" dur="80"/>
                                        <p:tgtEl>
                                          <p:spTgt spid="86029"/>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86029"/>
                                        </p:tgtEl>
                                        <p:attrNameLst>
                                          <p:attrName>fillcolor</p:attrName>
                                        </p:attrNameLst>
                                      </p:cBhvr>
                                      <p:tavLst>
                                        <p:tav tm="0">
                                          <p:val>
                                            <p:clrVal>
                                              <a:schemeClr val="accent2"/>
                                            </p:clrVal>
                                          </p:val>
                                        </p:tav>
                                        <p:tav tm="50000">
                                          <p:val>
                                            <p:clrVal>
                                              <a:schemeClr val="hlink"/>
                                            </p:clrVal>
                                          </p:val>
                                        </p:tav>
                                      </p:tavLst>
                                    </p:anim>
                                    <p:set>
                                      <p:cBhvr>
                                        <p:cTn id="38" dur="80"/>
                                        <p:tgtEl>
                                          <p:spTgt spid="860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5" grpId="0"/>
      <p:bldP spid="86027" grpId="0"/>
      <p:bldP spid="86028" grpId="0"/>
      <p:bldP spid="86029"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5">
            <a:extLst>
              <a:ext uri="{FF2B5EF4-FFF2-40B4-BE49-F238E27FC236}">
                <a16:creationId xmlns:a16="http://schemas.microsoft.com/office/drawing/2014/main" id="{D1A06B20-7D33-4B1A-B70F-77521E6F3B8E}"/>
              </a:ext>
            </a:extLst>
          </p:cNvPr>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1234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514600" y="1129605"/>
            <a:ext cx="5943600" cy="523220"/>
          </a:xfrm>
          <a:prstGeom prst="rect">
            <a:avLst/>
          </a:prstGeom>
        </p:spPr>
        <p:txBody>
          <a:bodyPr wrap="square">
            <a:spAutoFit/>
          </a:bodyPr>
          <a:lstStyle/>
          <a:p>
            <a:pPr algn="ctr" eaLnBrk="1" hangingPunct="1">
              <a:spcBef>
                <a:spcPct val="50000"/>
              </a:spcBef>
            </a:pPr>
            <a:r>
              <a:rPr lang="en-US" altLang="en-US" sz="2800" b="1" u="sng" dirty="0" err="1">
                <a:solidFill>
                  <a:srgbClr val="0000CC"/>
                </a:solidFill>
                <a:latin typeface="Times New Roman" panose="02020603050405020304" pitchFamily="18" charset="0"/>
                <a:cs typeface="Times New Roman" panose="02020603050405020304" pitchFamily="18" charset="0"/>
              </a:rPr>
              <a:t>Tập</a:t>
            </a:r>
            <a:r>
              <a:rPr lang="en-US" altLang="en-US" sz="2800" b="1" u="sng" dirty="0">
                <a:solidFill>
                  <a:srgbClr val="0000CC"/>
                </a:solidFill>
                <a:latin typeface="Times New Roman" panose="02020603050405020304" pitchFamily="18" charset="0"/>
                <a:cs typeface="Times New Roman" panose="02020603050405020304" pitchFamily="18" charset="0"/>
              </a:rPr>
              <a:t> </a:t>
            </a:r>
            <a:r>
              <a:rPr lang="en-US" altLang="en-US" sz="2800" b="1" u="sng" dirty="0" err="1">
                <a:solidFill>
                  <a:srgbClr val="0000CC"/>
                </a:solidFill>
                <a:latin typeface="Times New Roman" panose="02020603050405020304" pitchFamily="18" charset="0"/>
                <a:cs typeface="Times New Roman" panose="02020603050405020304" pitchFamily="18" charset="0"/>
              </a:rPr>
              <a:t>làm</a:t>
            </a:r>
            <a:r>
              <a:rPr lang="en-US" altLang="en-US" sz="2800" b="1" u="sng" dirty="0">
                <a:solidFill>
                  <a:srgbClr val="0000CC"/>
                </a:solidFill>
                <a:latin typeface="Times New Roman" panose="02020603050405020304" pitchFamily="18" charset="0"/>
                <a:cs typeface="Times New Roman" panose="02020603050405020304" pitchFamily="18" charset="0"/>
              </a:rPr>
              <a:t> </a:t>
            </a:r>
            <a:r>
              <a:rPr lang="en-US" altLang="en-US" sz="2800" b="1" u="sng" dirty="0" err="1">
                <a:solidFill>
                  <a:srgbClr val="0000CC"/>
                </a:solidFill>
                <a:latin typeface="Times New Roman" panose="02020603050405020304" pitchFamily="18" charset="0"/>
                <a:cs typeface="Times New Roman" panose="02020603050405020304" pitchFamily="18" charset="0"/>
              </a:rPr>
              <a:t>văn</a:t>
            </a:r>
            <a:endParaRPr lang="en-US" altLang="en-US" sz="2800" b="1" u="sng" dirty="0">
              <a:solidFill>
                <a:srgbClr val="0000CC"/>
              </a:solidFill>
              <a:latin typeface="Times New Roman" panose="02020603050405020304" pitchFamily="18" charset="0"/>
              <a:cs typeface="Times New Roman" panose="02020603050405020304" pitchFamily="18" charset="0"/>
            </a:endParaRPr>
          </a:p>
        </p:txBody>
      </p:sp>
      <p:sp>
        <p:nvSpPr>
          <p:cNvPr id="4" name="Text Box 7">
            <a:extLst>
              <a:ext uri="{FF2B5EF4-FFF2-40B4-BE49-F238E27FC236}">
                <a16:creationId xmlns:a16="http://schemas.microsoft.com/office/drawing/2014/main" id="{8AE5D601-F7F9-42B5-9775-EDD59CEF914F}"/>
              </a:ext>
            </a:extLst>
          </p:cNvPr>
          <p:cNvSpPr txBox="1">
            <a:spLocks noChangeArrowheads="1"/>
          </p:cNvSpPr>
          <p:nvPr/>
        </p:nvSpPr>
        <p:spPr bwMode="auto">
          <a:xfrm>
            <a:off x="315037" y="1724279"/>
            <a:ext cx="11201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3200" b="1" dirty="0" err="1">
                <a:solidFill>
                  <a:srgbClr val="FF0000"/>
                </a:solidFill>
                <a:latin typeface="Times New Roman" panose="02020603050405020304" pitchFamily="18" charset="0"/>
                <a:cs typeface="Times New Roman" panose="02020603050405020304" pitchFamily="18" charset="0"/>
              </a:rPr>
              <a:t>Nói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về</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Đội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Thiếu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niên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Tiền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phong</a:t>
            </a:r>
            <a:r>
              <a:rPr lang="vi-VN" altLang="en-US" sz="3200" b="1" dirty="0" smtClean="0">
                <a:solidFill>
                  <a:srgbClr val="FF0000"/>
                </a:solidFill>
                <a:latin typeface="Times New Roman" panose="02020603050405020304" pitchFamily="18" charset="0"/>
                <a:cs typeface="Times New Roman" panose="02020603050405020304" pitchFamily="18" charset="0"/>
              </a:rPr>
              <a:t> Hồ Chí Minh</a:t>
            </a:r>
            <a:r>
              <a:rPr lang="en-US" altLang="en-US" sz="3200" b="1" dirty="0" smtClean="0">
                <a:solidFill>
                  <a:srgbClr val="FF0000"/>
                </a:solidFill>
                <a:latin typeface="Times New Roman" panose="02020603050405020304" pitchFamily="18" charset="0"/>
                <a:cs typeface="Times New Roman" panose="02020603050405020304" pitchFamily="18" charset="0"/>
              </a:rPr>
              <a:t>.</a:t>
            </a:r>
            <a:endParaRPr lang="vi-VN" altLang="en-US" sz="3200" b="1" dirty="0" smtClean="0">
              <a:solidFill>
                <a:srgbClr val="FF0000"/>
              </a:solidFill>
              <a:latin typeface="Times New Roman" panose="02020603050405020304" pitchFamily="18" charset="0"/>
              <a:cs typeface="Times New Roman" panose="02020603050405020304" pitchFamily="18" charset="0"/>
            </a:endParaRPr>
          </a:p>
          <a:p>
            <a:pPr algn="ctr" eaLnBrk="1" hangingPunct="1">
              <a:spcBef>
                <a:spcPct val="50000"/>
              </a:spcBef>
            </a:pPr>
            <a:r>
              <a:rPr lang="en-US" altLang="en-US" sz="3200" b="1" dirty="0" err="1" smtClean="0">
                <a:solidFill>
                  <a:srgbClr val="FF0000"/>
                </a:solidFill>
                <a:latin typeface="Times New Roman" panose="02020603050405020304" pitchFamily="18" charset="0"/>
                <a:cs typeface="Times New Roman" panose="02020603050405020304" pitchFamily="18" charset="0"/>
              </a:rPr>
              <a:t>Điền</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vào</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giấy</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từ</a:t>
            </a:r>
            <a:r>
              <a:rPr lang="en-US" altLang="en-US" sz="3200" b="1" dirty="0">
                <a:solidFill>
                  <a:srgbClr val="FF0000"/>
                </a:solidFill>
                <a:latin typeface="Times New Roman" panose="02020603050405020304" pitchFamily="18" charset="0"/>
                <a:cs typeface="Times New Roman" panose="02020603050405020304" pitchFamily="18" charset="0"/>
              </a:rPr>
              <a:t> in </a:t>
            </a:r>
            <a:r>
              <a:rPr lang="en-US" altLang="en-US" sz="3200" b="1" dirty="0" err="1">
                <a:solidFill>
                  <a:srgbClr val="FF0000"/>
                </a:solidFill>
                <a:latin typeface="Times New Roman" panose="02020603050405020304" pitchFamily="18" charset="0"/>
                <a:cs typeface="Times New Roman" panose="02020603050405020304" pitchFamily="18" charset="0"/>
              </a:rPr>
              <a:t>sẵn</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Text Box 11">
            <a:extLst>
              <a:ext uri="{FF2B5EF4-FFF2-40B4-BE49-F238E27FC236}">
                <a16:creationId xmlns:a16="http://schemas.microsoft.com/office/drawing/2014/main" id="{963CBC79-2632-4074-AEB6-EF8A9E1C1B75}"/>
              </a:ext>
            </a:extLst>
          </p:cNvPr>
          <p:cNvSpPr txBox="1">
            <a:spLocks noChangeArrowheads="1"/>
          </p:cNvSpPr>
          <p:nvPr/>
        </p:nvSpPr>
        <p:spPr bwMode="auto">
          <a:xfrm>
            <a:off x="543637" y="3136612"/>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3200" b="1" dirty="0">
                <a:solidFill>
                  <a:srgbClr val="0000CC"/>
                </a:solidFill>
                <a:latin typeface="Times New Roman" panose="02020603050405020304" pitchFamily="18" charset="0"/>
                <a:cs typeface="Times New Roman" panose="02020603050405020304" pitchFamily="18" charset="0"/>
              </a:rPr>
              <a:t>1. </a:t>
            </a:r>
            <a:r>
              <a:rPr lang="en-US" altLang="en-US" sz="3200" b="1" dirty="0" err="1">
                <a:solidFill>
                  <a:srgbClr val="0000CC"/>
                </a:solidFill>
                <a:latin typeface="Times New Roman" panose="02020603050405020304" pitchFamily="18" charset="0"/>
                <a:cs typeface="Times New Roman" panose="02020603050405020304" pitchFamily="18" charset="0"/>
              </a:rPr>
              <a:t>Đội</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được</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thành</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lập</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khi</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nào</a:t>
            </a:r>
            <a:r>
              <a:rPr lang="en-US" altLang="en-US" sz="3200" b="1" dirty="0">
                <a:solidFill>
                  <a:srgbClr val="0000CC"/>
                </a:solidFill>
                <a:latin typeface="Times New Roman" panose="02020603050405020304" pitchFamily="18" charset="0"/>
                <a:cs typeface="Times New Roman" panose="02020603050405020304" pitchFamily="18" charset="0"/>
              </a:rPr>
              <a:t>?</a:t>
            </a:r>
          </a:p>
        </p:txBody>
      </p:sp>
      <p:sp>
        <p:nvSpPr>
          <p:cNvPr id="6" name="TextBox 7">
            <a:extLst>
              <a:ext uri="{FF2B5EF4-FFF2-40B4-BE49-F238E27FC236}">
                <a16:creationId xmlns:a16="http://schemas.microsoft.com/office/drawing/2014/main" id="{1AF8F9EE-5234-4C1E-8AD7-AF266FCD52A3}"/>
              </a:ext>
            </a:extLst>
          </p:cNvPr>
          <p:cNvSpPr txBox="1">
            <a:spLocks noChangeArrowheads="1"/>
          </p:cNvSpPr>
          <p:nvPr/>
        </p:nvSpPr>
        <p:spPr bwMode="auto">
          <a:xfrm>
            <a:off x="457200" y="3873912"/>
            <a:ext cx="11734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Đội</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được</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thành</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lập</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ngày</a:t>
            </a:r>
            <a:r>
              <a:rPr lang="en-US" altLang="en-US" sz="3600" b="1" dirty="0">
                <a:solidFill>
                  <a:srgbClr val="C00000"/>
                </a:solidFill>
                <a:latin typeface="Times New Roman" panose="02020603050405020304" pitchFamily="18" charset="0"/>
                <a:cs typeface="Times New Roman" panose="02020603050405020304" pitchFamily="18" charset="0"/>
              </a:rPr>
              <a:t> 15/5/1941 </a:t>
            </a:r>
            <a:r>
              <a:rPr lang="en-US" altLang="en-US" sz="3600" b="1" dirty="0" err="1">
                <a:solidFill>
                  <a:srgbClr val="C00000"/>
                </a:solidFill>
                <a:latin typeface="Times New Roman" panose="02020603050405020304" pitchFamily="18" charset="0"/>
                <a:cs typeface="Times New Roman" panose="02020603050405020304" pitchFamily="18" charset="0"/>
              </a:rPr>
              <a:t>tại</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Pắc</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Bó</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smtClean="0">
                <a:solidFill>
                  <a:srgbClr val="C00000"/>
                </a:solidFill>
                <a:latin typeface="Times New Roman" panose="02020603050405020304" pitchFamily="18" charset="0"/>
                <a:cs typeface="Times New Roman" panose="02020603050405020304" pitchFamily="18" charset="0"/>
              </a:rPr>
              <a:t>Cao </a:t>
            </a:r>
            <a:r>
              <a:rPr lang="en-US" altLang="en-US" sz="3600" b="1" dirty="0" err="1">
                <a:solidFill>
                  <a:srgbClr val="C00000"/>
                </a:solidFill>
                <a:latin typeface="Times New Roman" panose="02020603050405020304" pitchFamily="18" charset="0"/>
                <a:cs typeface="Times New Roman" panose="02020603050405020304" pitchFamily="18" charset="0"/>
              </a:rPr>
              <a:t>Bằng</a:t>
            </a:r>
            <a:r>
              <a:rPr lang="en-US" altLang="en-US" sz="3600" b="1" dirty="0">
                <a:solidFill>
                  <a:srgbClr val="C00000"/>
                </a:solidFill>
                <a:latin typeface="Times New Roman" panose="02020603050405020304" pitchFamily="18" charset="0"/>
                <a:cs typeface="Times New Roman" panose="02020603050405020304" pitchFamily="18" charset="0"/>
              </a:rPr>
              <a:t>. </a:t>
            </a:r>
            <a:endParaRPr lang="en-US" altLang="en-US" sz="3600" b="1" dirty="0">
              <a:solidFill>
                <a:srgbClr val="C00000"/>
              </a:solidFill>
              <a:latin typeface="VNI-Times" pitchFamily="2" charset="0"/>
            </a:endParaRPr>
          </a:p>
          <a:p>
            <a:pPr eaLnBrk="1" hangingPunct="1"/>
            <a:r>
              <a:rPr lang="en-US" altLang="en-US" sz="3600" b="1" dirty="0">
                <a:solidFill>
                  <a:srgbClr val="C00000"/>
                </a:solidFill>
                <a:latin typeface="VNI-Times" pitchFamily="2" charset="0"/>
                <a:cs typeface="Times New Roman" panose="02020603050405020304" pitchFamily="18" charset="0"/>
              </a:rPr>
              <a:t> </a:t>
            </a:r>
          </a:p>
        </p:txBody>
      </p:sp>
      <p:sp>
        <p:nvSpPr>
          <p:cNvPr id="8" name="Title 1"/>
          <p:cNvSpPr txBox="1">
            <a:spLocks/>
          </p:cNvSpPr>
          <p:nvPr/>
        </p:nvSpPr>
        <p:spPr bwMode="auto">
          <a:xfrm>
            <a:off x="228600" y="438052"/>
            <a:ext cx="10972800" cy="53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vi-VN" sz="3200" b="1" dirty="0" smtClean="0">
                <a:solidFill>
                  <a:srgbClr val="0000CC"/>
                </a:solidFill>
              </a:rPr>
              <a:t>Thứ sáu ngày 10 tháng 9 năm 2021</a:t>
            </a:r>
            <a:endParaRPr lang="en-US" sz="3200" b="1" dirty="0">
              <a:solidFill>
                <a:srgbClr val="0000CC"/>
              </a:solidFill>
            </a:endParaRPr>
          </a:p>
        </p:txBody>
      </p:sp>
    </p:spTree>
    <p:extLst>
      <p:ext uri="{BB962C8B-B14F-4D97-AF65-F5344CB8AC3E}">
        <p14:creationId xmlns:p14="http://schemas.microsoft.com/office/powerpoint/2010/main" val="100576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iterate type="lt">
                                    <p:tmPct val="0"/>
                                  </p:iterate>
                                  <p:childTnLst>
                                    <p:anim calcmode="lin" valueType="num">
                                      <p:cBhvr>
                                        <p:cTn id="13" dur="500"/>
                                        <p:tgtEl>
                                          <p:spTgt spid="5"/>
                                        </p:tgtEl>
                                        <p:attrNameLst>
                                          <p:attrName>ppt_w</p:attrName>
                                        </p:attrNameLst>
                                      </p:cBhvr>
                                      <p:tavLst>
                                        <p:tav tm="0">
                                          <p:val>
                                            <p:strVal val="ppt_w"/>
                                          </p:val>
                                        </p:tav>
                                        <p:tav tm="100000">
                                          <p:val>
                                            <p:fltVal val="0"/>
                                          </p:val>
                                        </p:tav>
                                      </p:tavLst>
                                    </p:anim>
                                    <p:anim calcmode="lin" valueType="num">
                                      <p:cBhvr>
                                        <p:cTn id="14" dur="500"/>
                                        <p:tgtEl>
                                          <p:spTgt spid="5"/>
                                        </p:tgtEl>
                                        <p:attrNameLst>
                                          <p:attrName>ppt_h</p:attrName>
                                        </p:attrNameLst>
                                      </p:cBhvr>
                                      <p:tavLst>
                                        <p:tav tm="0">
                                          <p:val>
                                            <p:strVal val="ppt_h"/>
                                          </p:val>
                                        </p:tav>
                                        <p:tav tm="100000">
                                          <p:val>
                                            <p:fltVal val="0"/>
                                          </p:val>
                                        </p:tav>
                                      </p:tavLst>
                                    </p:anim>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900" fill="hold"/>
                                        <p:tgtEl>
                                          <p:spTgt spid="6"/>
                                        </p:tgtEl>
                                        <p:attrNameLst>
                                          <p:attrName>ppt_x</p:attrName>
                                        </p:attrNameLst>
                                      </p:cBhvr>
                                      <p:tavLst>
                                        <p:tav tm="0">
                                          <p:val>
                                            <p:strVal val="#ppt_x"/>
                                          </p:val>
                                        </p:tav>
                                        <p:tav tm="100000">
                                          <p:val>
                                            <p:strVal val="#ppt_x"/>
                                          </p:val>
                                        </p:tav>
                                      </p:tavLst>
                                    </p:anim>
                                    <p:anim calcmode="lin" valueType="num">
                                      <p:cBhvr additive="base">
                                        <p:cTn id="22" dur="9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5">
            <a:extLst>
              <a:ext uri="{FF2B5EF4-FFF2-40B4-BE49-F238E27FC236}">
                <a16:creationId xmlns:a16="http://schemas.microsoft.com/office/drawing/2014/main" id="{2E7ED72C-5755-4D62-B3A5-CD0687F22D77}"/>
              </a:ext>
            </a:extLst>
          </p:cNvPr>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12988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10" descr="sun14[1]">
            <a:extLst>
              <a:ext uri="{FF2B5EF4-FFF2-40B4-BE49-F238E27FC236}">
                <a16:creationId xmlns:a16="http://schemas.microsoft.com/office/drawing/2014/main" id="{AB5E00E0-5DBF-47B9-8128-FC3668D4497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 y="61173"/>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8">
            <a:extLst>
              <a:ext uri="{FF2B5EF4-FFF2-40B4-BE49-F238E27FC236}">
                <a16:creationId xmlns:a16="http://schemas.microsoft.com/office/drawing/2014/main" id="{2DF811CF-F483-4EB9-ACDC-4DC729CAF027}"/>
              </a:ext>
            </a:extLst>
          </p:cNvPr>
          <p:cNvSpPr txBox="1">
            <a:spLocks noChangeArrowheads="1"/>
          </p:cNvSpPr>
          <p:nvPr/>
        </p:nvSpPr>
        <p:spPr bwMode="auto">
          <a:xfrm>
            <a:off x="1394115" y="577139"/>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800" b="1" u="sng" dirty="0" err="1">
                <a:solidFill>
                  <a:srgbClr val="0000CC"/>
                </a:solidFill>
                <a:latin typeface="Times New Roman" panose="02020603050405020304" pitchFamily="18" charset="0"/>
                <a:cs typeface="Times New Roman" panose="02020603050405020304" pitchFamily="18" charset="0"/>
              </a:rPr>
              <a:t>Tập</a:t>
            </a:r>
            <a:r>
              <a:rPr lang="en-US" altLang="en-US" sz="2800" b="1" u="sng" dirty="0">
                <a:solidFill>
                  <a:srgbClr val="0000CC"/>
                </a:solidFill>
                <a:latin typeface="Times New Roman" panose="02020603050405020304" pitchFamily="18" charset="0"/>
                <a:cs typeface="Times New Roman" panose="02020603050405020304" pitchFamily="18" charset="0"/>
              </a:rPr>
              <a:t> </a:t>
            </a:r>
            <a:r>
              <a:rPr lang="en-US" altLang="en-US" sz="2800" b="1" u="sng" dirty="0" err="1">
                <a:solidFill>
                  <a:srgbClr val="0000CC"/>
                </a:solidFill>
                <a:latin typeface="Times New Roman" panose="02020603050405020304" pitchFamily="18" charset="0"/>
                <a:cs typeface="Times New Roman" panose="02020603050405020304" pitchFamily="18" charset="0"/>
              </a:rPr>
              <a:t>làm</a:t>
            </a:r>
            <a:r>
              <a:rPr lang="en-US" altLang="en-US" sz="2800" b="1" u="sng" dirty="0">
                <a:solidFill>
                  <a:srgbClr val="0000CC"/>
                </a:solidFill>
                <a:latin typeface="Times New Roman" panose="02020603050405020304" pitchFamily="18" charset="0"/>
                <a:cs typeface="Times New Roman" panose="02020603050405020304" pitchFamily="18" charset="0"/>
              </a:rPr>
              <a:t> </a:t>
            </a:r>
            <a:r>
              <a:rPr lang="en-US" altLang="en-US" sz="2800" b="1" u="sng" dirty="0" err="1">
                <a:solidFill>
                  <a:srgbClr val="0000CC"/>
                </a:solidFill>
                <a:latin typeface="Times New Roman" panose="02020603050405020304" pitchFamily="18" charset="0"/>
                <a:cs typeface="Times New Roman" panose="02020603050405020304" pitchFamily="18" charset="0"/>
              </a:rPr>
              <a:t>văn</a:t>
            </a:r>
            <a:endParaRPr lang="en-US" altLang="en-US" sz="2800" b="1" u="sng" dirty="0">
              <a:solidFill>
                <a:srgbClr val="0000CC"/>
              </a:solidFill>
              <a:latin typeface="Times New Roman" panose="02020603050405020304" pitchFamily="18" charset="0"/>
              <a:cs typeface="Times New Roman" panose="02020603050405020304" pitchFamily="18" charset="0"/>
            </a:endParaRPr>
          </a:p>
        </p:txBody>
      </p:sp>
      <p:sp>
        <p:nvSpPr>
          <p:cNvPr id="43014" name="Text Box 9">
            <a:extLst>
              <a:ext uri="{FF2B5EF4-FFF2-40B4-BE49-F238E27FC236}">
                <a16:creationId xmlns:a16="http://schemas.microsoft.com/office/drawing/2014/main" id="{28A24EAE-3F3B-47A4-823A-61B5EB658F2C}"/>
              </a:ext>
            </a:extLst>
          </p:cNvPr>
          <p:cNvSpPr txBox="1">
            <a:spLocks noChangeArrowheads="1"/>
          </p:cNvSpPr>
          <p:nvPr/>
        </p:nvSpPr>
        <p:spPr bwMode="auto">
          <a:xfrm>
            <a:off x="609600" y="1086755"/>
            <a:ext cx="10668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3200" b="1" dirty="0" err="1">
                <a:solidFill>
                  <a:srgbClr val="FF0000"/>
                </a:solidFill>
                <a:latin typeface="Times New Roman" panose="02020603050405020304" pitchFamily="18" charset="0"/>
                <a:cs typeface="Times New Roman" panose="02020603050405020304" pitchFamily="18" charset="0"/>
              </a:rPr>
              <a:t>Nói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về</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Đội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Thiếu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niên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Tiền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phong</a:t>
            </a:r>
            <a:r>
              <a:rPr lang="vi-VN" altLang="en-US" sz="3200" b="1" dirty="0" smtClean="0">
                <a:solidFill>
                  <a:srgbClr val="FF0000"/>
                </a:solidFill>
                <a:latin typeface="Times New Roman" panose="02020603050405020304" pitchFamily="18" charset="0"/>
                <a:cs typeface="Times New Roman" panose="02020603050405020304" pitchFamily="18" charset="0"/>
              </a:rPr>
              <a:t> Hồ Chí Minh</a:t>
            </a:r>
            <a:r>
              <a:rPr lang="en-US" altLang="en-US" sz="3200" b="1" dirty="0" smtClean="0">
                <a:solidFill>
                  <a:srgbClr val="FF0000"/>
                </a:solidFill>
                <a:latin typeface="Times New Roman" panose="02020603050405020304" pitchFamily="18" charset="0"/>
                <a:cs typeface="Times New Roman" panose="02020603050405020304" pitchFamily="18" charset="0"/>
              </a:rPr>
              <a:t>.</a:t>
            </a:r>
            <a:endParaRPr lang="vi-VN" altLang="en-US" sz="3200" b="1" dirty="0" smtClean="0">
              <a:solidFill>
                <a:srgbClr val="FF0000"/>
              </a:solidFill>
              <a:latin typeface="Times New Roman" panose="02020603050405020304" pitchFamily="18" charset="0"/>
              <a:cs typeface="Times New Roman" panose="02020603050405020304" pitchFamily="18" charset="0"/>
            </a:endParaRPr>
          </a:p>
          <a:p>
            <a:pPr algn="ctr" eaLnBrk="1" hangingPunct="1">
              <a:spcBef>
                <a:spcPct val="50000"/>
              </a:spcBef>
            </a:pPr>
            <a:r>
              <a:rPr lang="vi-VN"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Điền</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vào</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giấy</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từ</a:t>
            </a:r>
            <a:r>
              <a:rPr lang="en-US" altLang="en-US" sz="3200" b="1" dirty="0">
                <a:solidFill>
                  <a:srgbClr val="FF0000"/>
                </a:solidFill>
                <a:latin typeface="Times New Roman" panose="02020603050405020304" pitchFamily="18" charset="0"/>
                <a:cs typeface="Times New Roman" panose="02020603050405020304" pitchFamily="18" charset="0"/>
              </a:rPr>
              <a:t> i</a:t>
            </a:r>
            <a:r>
              <a:rPr lang="en-US" altLang="en-US" sz="2800" b="1" dirty="0">
                <a:solidFill>
                  <a:srgbClr val="FF0000"/>
                </a:solidFill>
                <a:latin typeface="Times New Roman" panose="02020603050405020304" pitchFamily="18" charset="0"/>
                <a:cs typeface="Times New Roman" panose="02020603050405020304" pitchFamily="18" charset="0"/>
              </a:rPr>
              <a:t>n </a:t>
            </a:r>
            <a:r>
              <a:rPr lang="en-US" altLang="en-US" sz="2800" b="1" dirty="0" err="1">
                <a:solidFill>
                  <a:srgbClr val="FF0000"/>
                </a:solidFill>
                <a:latin typeface="Times New Roman" panose="02020603050405020304" pitchFamily="18" charset="0"/>
                <a:cs typeface="Times New Roman" panose="02020603050405020304" pitchFamily="18" charset="0"/>
              </a:rPr>
              <a:t>sẵn</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pic>
        <p:nvPicPr>
          <p:cNvPr id="43016" name="Picture 2" descr="0.huy_hieu_doi">
            <a:extLst>
              <a:ext uri="{FF2B5EF4-FFF2-40B4-BE49-F238E27FC236}">
                <a16:creationId xmlns:a16="http://schemas.microsoft.com/office/drawing/2014/main" id="{1404321A-BD97-4AA9-B09A-B228B4BDBF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77600" y="30957"/>
            <a:ext cx="914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2">
            <a:extLst>
              <a:ext uri="{FF2B5EF4-FFF2-40B4-BE49-F238E27FC236}">
                <a16:creationId xmlns:a16="http://schemas.microsoft.com/office/drawing/2014/main" id="{F098A0E6-95EE-4052-9273-424BC25E2B75}"/>
              </a:ext>
            </a:extLst>
          </p:cNvPr>
          <p:cNvSpPr txBox="1">
            <a:spLocks noChangeArrowheads="1"/>
          </p:cNvSpPr>
          <p:nvPr/>
        </p:nvSpPr>
        <p:spPr bwMode="auto">
          <a:xfrm>
            <a:off x="381000" y="2550224"/>
            <a:ext cx="9753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3600" b="1" dirty="0">
                <a:solidFill>
                  <a:srgbClr val="0000CC"/>
                </a:solidFill>
                <a:latin typeface="Times New Roman" panose="02020603050405020304" pitchFamily="18" charset="0"/>
                <a:cs typeface="Times New Roman" panose="02020603050405020304" pitchFamily="18" charset="0"/>
              </a:rPr>
              <a:t>2. </a:t>
            </a:r>
            <a:r>
              <a:rPr lang="en-US" altLang="en-US" sz="3600" b="1" dirty="0" err="1">
                <a:solidFill>
                  <a:srgbClr val="0000CC"/>
                </a:solidFill>
                <a:latin typeface="Times New Roman" panose="02020603050405020304" pitchFamily="18" charset="0"/>
                <a:cs typeface="Times New Roman" panose="02020603050405020304" pitchFamily="18" charset="0"/>
              </a:rPr>
              <a:t>Những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người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đội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viên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đầu</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tiên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của</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Đội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là</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ai</a:t>
            </a:r>
            <a:r>
              <a:rPr lang="en-US" altLang="en-US" sz="3600" b="1" dirty="0">
                <a:solidFill>
                  <a:srgbClr val="0000CC"/>
                </a:solidFill>
                <a:latin typeface="Times New Roman" panose="02020603050405020304" pitchFamily="18" charset="0"/>
                <a:cs typeface="Times New Roman" panose="02020603050405020304" pitchFamily="18" charset="0"/>
              </a:rPr>
              <a:t>?</a:t>
            </a:r>
          </a:p>
        </p:txBody>
      </p:sp>
      <p:sp>
        <p:nvSpPr>
          <p:cNvPr id="11" name="TextBox 7">
            <a:extLst>
              <a:ext uri="{FF2B5EF4-FFF2-40B4-BE49-F238E27FC236}">
                <a16:creationId xmlns:a16="http://schemas.microsoft.com/office/drawing/2014/main" id="{1AF8F9EE-5234-4C1E-8AD7-AF266FCD52A3}"/>
              </a:ext>
            </a:extLst>
          </p:cNvPr>
          <p:cNvSpPr txBox="1">
            <a:spLocks noChangeArrowheads="1"/>
          </p:cNvSpPr>
          <p:nvPr/>
        </p:nvSpPr>
        <p:spPr bwMode="auto">
          <a:xfrm>
            <a:off x="306533" y="3319117"/>
            <a:ext cx="11734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600" b="1" dirty="0" smtClean="0">
                <a:solidFill>
                  <a:srgbClr val="C00000"/>
                </a:solidFill>
                <a:latin typeface="VNI-Times" pitchFamily="2" charset="0"/>
                <a:cs typeface="Times New Roman" panose="02020603050405020304" pitchFamily="18" charset="0"/>
              </a:rPr>
              <a:t>** </a:t>
            </a:r>
            <a:r>
              <a:rPr lang="en-US" altLang="en-US" sz="3600" b="1" dirty="0" err="1">
                <a:solidFill>
                  <a:srgbClr val="C00000"/>
                </a:solidFill>
                <a:latin typeface="VNI-Times" pitchFamily="2" charset="0"/>
              </a:rPr>
              <a:t>Luùc</a:t>
            </a:r>
            <a:r>
              <a:rPr lang="en-US" altLang="en-US" sz="3600" b="1" dirty="0">
                <a:solidFill>
                  <a:srgbClr val="C00000"/>
                </a:solidFill>
                <a:latin typeface="VNI-Times" pitchFamily="2" charset="0"/>
              </a:rPr>
              <a:t> </a:t>
            </a:r>
            <a:r>
              <a:rPr lang="en-US" altLang="en-US" sz="3600" b="1" dirty="0" err="1">
                <a:solidFill>
                  <a:srgbClr val="C00000"/>
                </a:solidFill>
                <a:latin typeface="VNI-Times" pitchFamily="2" charset="0"/>
              </a:rPr>
              <a:t>ñaàu</a:t>
            </a:r>
            <a:r>
              <a:rPr lang="en-US" altLang="en-US" sz="3600" b="1" dirty="0">
                <a:solidFill>
                  <a:srgbClr val="C00000"/>
                </a:solidFill>
                <a:latin typeface="VNI-Times" pitchFamily="2" charset="0"/>
              </a:rPr>
              <a:t> </a:t>
            </a:r>
            <a:r>
              <a:rPr lang="en-US" altLang="en-US" sz="3600" b="1" dirty="0" err="1">
                <a:solidFill>
                  <a:srgbClr val="C00000"/>
                </a:solidFill>
                <a:latin typeface="VNI-Times" pitchFamily="2" charset="0"/>
              </a:rPr>
              <a:t>ñoäi</a:t>
            </a:r>
            <a:r>
              <a:rPr lang="en-US" altLang="en-US" sz="3600" b="1" dirty="0">
                <a:solidFill>
                  <a:srgbClr val="C00000"/>
                </a:solidFill>
                <a:latin typeface="VNI-Times" pitchFamily="2" charset="0"/>
              </a:rPr>
              <a:t> </a:t>
            </a:r>
            <a:r>
              <a:rPr lang="en-US" altLang="en-US" sz="3600" b="1" dirty="0" err="1">
                <a:solidFill>
                  <a:srgbClr val="C00000"/>
                </a:solidFill>
                <a:latin typeface="VNI-Times" pitchFamily="2" charset="0"/>
              </a:rPr>
              <a:t>chæ</a:t>
            </a:r>
            <a:r>
              <a:rPr lang="en-US" altLang="en-US" sz="3600" b="1" dirty="0">
                <a:solidFill>
                  <a:srgbClr val="C00000"/>
                </a:solidFill>
                <a:latin typeface="VNI-Times" pitchFamily="2" charset="0"/>
              </a:rPr>
              <a:t> </a:t>
            </a:r>
            <a:r>
              <a:rPr lang="en-US" altLang="en-US" sz="3600" b="1" dirty="0" err="1">
                <a:solidFill>
                  <a:srgbClr val="C00000"/>
                </a:solidFill>
                <a:latin typeface="VNI-Times" pitchFamily="2" charset="0"/>
              </a:rPr>
              <a:t>coù</a:t>
            </a:r>
            <a:r>
              <a:rPr lang="en-US" altLang="en-US" sz="3600" b="1" dirty="0">
                <a:solidFill>
                  <a:srgbClr val="C00000"/>
                </a:solidFill>
                <a:latin typeface="VNI-Times" pitchFamily="2" charset="0"/>
              </a:rPr>
              <a:t> 5 </a:t>
            </a:r>
            <a:r>
              <a:rPr lang="en-US" altLang="en-US" sz="3600" b="1" dirty="0" err="1">
                <a:solidFill>
                  <a:srgbClr val="C00000"/>
                </a:solidFill>
                <a:latin typeface="VNI-Times" pitchFamily="2" charset="0"/>
              </a:rPr>
              <a:t>ñoäi</a:t>
            </a:r>
            <a:r>
              <a:rPr lang="en-US" altLang="en-US" sz="3600" b="1" dirty="0">
                <a:solidFill>
                  <a:srgbClr val="C00000"/>
                </a:solidFill>
                <a:latin typeface="VNI-Times" pitchFamily="2" charset="0"/>
              </a:rPr>
              <a:t> </a:t>
            </a:r>
            <a:r>
              <a:rPr lang="vi-VN" altLang="en-US" sz="3600" b="1" dirty="0" smtClean="0">
                <a:solidFill>
                  <a:srgbClr val="C00000"/>
                </a:solidFill>
                <a:latin typeface="VNI-Times" pitchFamily="2" charset="0"/>
              </a:rPr>
              <a:t>vieân: </a:t>
            </a:r>
            <a:r>
              <a:rPr lang="en-US" altLang="en-US" sz="3600" b="1" dirty="0" smtClean="0">
                <a:solidFill>
                  <a:srgbClr val="C00000"/>
                </a:solidFill>
                <a:latin typeface="VNI-Times" pitchFamily="2" charset="0"/>
              </a:rPr>
              <a:t> </a:t>
            </a:r>
            <a:endParaRPr lang="vi-VN" altLang="en-US" sz="3600" b="1" dirty="0" smtClean="0">
              <a:solidFill>
                <a:srgbClr val="C00000"/>
              </a:solidFill>
              <a:latin typeface="VNI-Times" pitchFamily="2" charset="0"/>
            </a:endParaRPr>
          </a:p>
          <a:p>
            <a:pPr eaLnBrk="1" hangingPunct="1"/>
            <a:r>
              <a:rPr lang="vi-VN" altLang="en-US" sz="3600" b="1" dirty="0" smtClean="0">
                <a:solidFill>
                  <a:srgbClr val="C00000"/>
                </a:solidFill>
                <a:latin typeface="VNI-Times" pitchFamily="2" charset="0"/>
              </a:rPr>
              <a:t>Đ</a:t>
            </a:r>
            <a:r>
              <a:rPr lang="en-US" altLang="en-US" sz="3600" b="1" dirty="0" err="1" smtClean="0">
                <a:solidFill>
                  <a:srgbClr val="C00000"/>
                </a:solidFill>
                <a:latin typeface="VNI-Times" pitchFamily="2" charset="0"/>
              </a:rPr>
              <a:t>oäi</a:t>
            </a:r>
            <a:r>
              <a:rPr lang="en-US" altLang="en-US" sz="3600" b="1" dirty="0" smtClean="0">
                <a:solidFill>
                  <a:srgbClr val="C00000"/>
                </a:solidFill>
                <a:latin typeface="VNI-Times" pitchFamily="2" charset="0"/>
              </a:rPr>
              <a:t> </a:t>
            </a:r>
            <a:r>
              <a:rPr lang="en-US" altLang="en-US" sz="3600" b="1" dirty="0" err="1">
                <a:solidFill>
                  <a:srgbClr val="C00000"/>
                </a:solidFill>
                <a:latin typeface="VNI-Times" pitchFamily="2" charset="0"/>
              </a:rPr>
              <a:t>tröôûng</a:t>
            </a:r>
            <a:r>
              <a:rPr lang="en-US" altLang="en-US" sz="3600" b="1" dirty="0">
                <a:solidFill>
                  <a:srgbClr val="C00000"/>
                </a:solidFill>
                <a:latin typeface="VNI-Times" pitchFamily="2" charset="0"/>
              </a:rPr>
              <a:t> </a:t>
            </a:r>
            <a:r>
              <a:rPr lang="en-US" altLang="en-US" sz="3600" b="1" dirty="0" err="1">
                <a:solidFill>
                  <a:srgbClr val="C00000"/>
                </a:solidFill>
                <a:latin typeface="VNI-Times" pitchFamily="2" charset="0"/>
              </a:rPr>
              <a:t>anh</a:t>
            </a:r>
            <a:r>
              <a:rPr lang="en-US" altLang="en-US" sz="3600" b="1" dirty="0">
                <a:solidFill>
                  <a:srgbClr val="C00000"/>
                </a:solidFill>
                <a:latin typeface="VNI-Times" pitchFamily="2" charset="0"/>
              </a:rPr>
              <a:t> </a:t>
            </a:r>
            <a:r>
              <a:rPr lang="en-US" altLang="en-US" sz="3600" b="1" dirty="0" err="1">
                <a:solidFill>
                  <a:srgbClr val="C00000"/>
                </a:solidFill>
                <a:latin typeface="VNI-Times" pitchFamily="2" charset="0"/>
              </a:rPr>
              <a:t>huøng</a:t>
            </a:r>
            <a:r>
              <a:rPr lang="en-US" altLang="en-US" sz="3600" b="1" dirty="0">
                <a:solidFill>
                  <a:srgbClr val="C00000"/>
                </a:solidFill>
                <a:latin typeface="VNI-Times" pitchFamily="2" charset="0"/>
              </a:rPr>
              <a:t> </a:t>
            </a:r>
            <a:r>
              <a:rPr lang="en-US" altLang="en-US" sz="3600" b="1" dirty="0" err="1">
                <a:solidFill>
                  <a:srgbClr val="C00000"/>
                </a:solidFill>
                <a:latin typeface="VNI-Times" pitchFamily="2" charset="0"/>
              </a:rPr>
              <a:t>laø</a:t>
            </a:r>
            <a:r>
              <a:rPr lang="en-US" altLang="en-US" sz="3600" b="1" dirty="0">
                <a:solidFill>
                  <a:srgbClr val="C00000"/>
                </a:solidFill>
                <a:latin typeface="VNI-Times" pitchFamily="2" charset="0"/>
              </a:rPr>
              <a:t> </a:t>
            </a:r>
            <a:r>
              <a:rPr lang="en-US" altLang="en-US" sz="3600" b="1" dirty="0" err="1">
                <a:solidFill>
                  <a:srgbClr val="C00000"/>
                </a:solidFill>
                <a:latin typeface="VNI-Times" pitchFamily="2" charset="0"/>
              </a:rPr>
              <a:t>Noâng</a:t>
            </a:r>
            <a:r>
              <a:rPr lang="en-US" altLang="en-US" sz="3600" b="1" dirty="0">
                <a:solidFill>
                  <a:srgbClr val="C00000"/>
                </a:solidFill>
                <a:latin typeface="VNI-Times" pitchFamily="2" charset="0"/>
              </a:rPr>
              <a:t> </a:t>
            </a:r>
            <a:r>
              <a:rPr lang="en-US" altLang="en-US" sz="3600" b="1" dirty="0" err="1">
                <a:solidFill>
                  <a:srgbClr val="C00000"/>
                </a:solidFill>
                <a:latin typeface="VNI-Times" pitchFamily="2" charset="0"/>
              </a:rPr>
              <a:t>Vaên</a:t>
            </a:r>
            <a:r>
              <a:rPr lang="en-US" altLang="en-US" sz="3600" b="1" dirty="0">
                <a:solidFill>
                  <a:srgbClr val="C00000"/>
                </a:solidFill>
                <a:latin typeface="VNI-Times" pitchFamily="2" charset="0"/>
              </a:rPr>
              <a:t> </a:t>
            </a:r>
            <a:r>
              <a:rPr lang="en-US" altLang="en-US" sz="3600" b="1" dirty="0" err="1">
                <a:solidFill>
                  <a:srgbClr val="C00000"/>
                </a:solidFill>
                <a:latin typeface="VNI-Times" pitchFamily="2" charset="0"/>
              </a:rPr>
              <a:t>Deàn</a:t>
            </a:r>
            <a:r>
              <a:rPr lang="en-US" altLang="en-US" sz="3600" b="1" dirty="0">
                <a:solidFill>
                  <a:srgbClr val="C00000"/>
                </a:solidFill>
                <a:latin typeface="VNI-Times" pitchFamily="2" charset="0"/>
              </a:rPr>
              <a:t> (</a:t>
            </a:r>
            <a:r>
              <a:rPr lang="en-US" altLang="en-US" sz="3600" b="1" dirty="0" err="1">
                <a:solidFill>
                  <a:srgbClr val="C00000"/>
                </a:solidFill>
                <a:latin typeface="VNI-Times" pitchFamily="2" charset="0"/>
              </a:rPr>
              <a:t>bí</a:t>
            </a:r>
            <a:r>
              <a:rPr lang="en-US" altLang="en-US" sz="3600" b="1" dirty="0">
                <a:solidFill>
                  <a:srgbClr val="C00000"/>
                </a:solidFill>
                <a:latin typeface="VNI-Times" pitchFamily="2" charset="0"/>
              </a:rPr>
              <a:t> </a:t>
            </a:r>
            <a:r>
              <a:rPr lang="en-US" altLang="en-US" sz="3600" b="1" dirty="0" err="1">
                <a:solidFill>
                  <a:srgbClr val="C00000"/>
                </a:solidFill>
                <a:latin typeface="VNI-Times" pitchFamily="2" charset="0"/>
              </a:rPr>
              <a:t>danh</a:t>
            </a:r>
            <a:r>
              <a:rPr lang="en-US" altLang="en-US" sz="3600" b="1" dirty="0">
                <a:solidFill>
                  <a:srgbClr val="C00000"/>
                </a:solidFill>
                <a:latin typeface="VNI-Times" pitchFamily="2" charset="0"/>
              </a:rPr>
              <a:t> Kim </a:t>
            </a:r>
            <a:r>
              <a:rPr lang="en-US" altLang="en-US" sz="3600" b="1" dirty="0" err="1">
                <a:solidFill>
                  <a:srgbClr val="C00000"/>
                </a:solidFill>
                <a:latin typeface="VNI-Times" pitchFamily="2" charset="0"/>
              </a:rPr>
              <a:t>Ñoàng</a:t>
            </a:r>
            <a:r>
              <a:rPr lang="en-US" altLang="en-US" sz="3600" b="1" dirty="0" smtClean="0">
                <a:solidFill>
                  <a:srgbClr val="C00000"/>
                </a:solidFill>
                <a:latin typeface="VNI-Times" pitchFamily="2" charset="0"/>
              </a:rPr>
              <a:t>).</a:t>
            </a:r>
            <a:endParaRPr lang="vi-VN" altLang="en-US" sz="3600" b="1" dirty="0" smtClean="0">
              <a:solidFill>
                <a:srgbClr val="C00000"/>
              </a:solidFill>
              <a:latin typeface="VNI-Times" pitchFamily="2" charset="0"/>
            </a:endParaRPr>
          </a:p>
          <a:p>
            <a:pPr eaLnBrk="1" hangingPunct="1"/>
            <a:r>
              <a:rPr lang="en-US" altLang="en-US" sz="3600" b="1" dirty="0" smtClean="0">
                <a:solidFill>
                  <a:srgbClr val="C00000"/>
                </a:solidFill>
                <a:latin typeface="VNI-Times" pitchFamily="2" charset="0"/>
              </a:rPr>
              <a:t> </a:t>
            </a:r>
            <a:r>
              <a:rPr lang="en-US" altLang="en-US" sz="3600" b="1" dirty="0" err="1">
                <a:solidFill>
                  <a:srgbClr val="C00000"/>
                </a:solidFill>
                <a:latin typeface="VNI-Times" pitchFamily="2" charset="0"/>
              </a:rPr>
              <a:t>Boán</a:t>
            </a:r>
            <a:r>
              <a:rPr lang="en-US" altLang="en-US" sz="3600" b="1" dirty="0">
                <a:solidFill>
                  <a:srgbClr val="C00000"/>
                </a:solidFill>
                <a:latin typeface="VNI-Times" pitchFamily="2" charset="0"/>
              </a:rPr>
              <a:t> </a:t>
            </a:r>
            <a:r>
              <a:rPr lang="en-US" altLang="en-US" sz="3600" b="1" dirty="0" err="1">
                <a:solidFill>
                  <a:srgbClr val="C00000"/>
                </a:solidFill>
                <a:latin typeface="VNI-Times" pitchFamily="2" charset="0"/>
              </a:rPr>
              <a:t>ñoäi</a:t>
            </a:r>
            <a:r>
              <a:rPr lang="en-US" altLang="en-US" sz="3600" b="1" dirty="0">
                <a:solidFill>
                  <a:srgbClr val="C00000"/>
                </a:solidFill>
                <a:latin typeface="VNI-Times" pitchFamily="2" charset="0"/>
              </a:rPr>
              <a:t> </a:t>
            </a:r>
            <a:r>
              <a:rPr lang="en-US" altLang="en-US" sz="3600" b="1" dirty="0" err="1">
                <a:solidFill>
                  <a:srgbClr val="C00000"/>
                </a:solidFill>
                <a:latin typeface="VNI-Times" pitchFamily="2" charset="0"/>
              </a:rPr>
              <a:t>vieân</a:t>
            </a:r>
            <a:r>
              <a:rPr lang="en-US" altLang="en-US" sz="3600" b="1" dirty="0">
                <a:solidFill>
                  <a:srgbClr val="C00000"/>
                </a:solidFill>
                <a:latin typeface="VNI-Times" pitchFamily="2" charset="0"/>
              </a:rPr>
              <a:t> </a:t>
            </a:r>
            <a:r>
              <a:rPr lang="en-US" altLang="en-US" sz="3600" b="1" dirty="0" err="1">
                <a:solidFill>
                  <a:srgbClr val="C00000"/>
                </a:solidFill>
                <a:latin typeface="VNI-Times" pitchFamily="2" charset="0"/>
              </a:rPr>
              <a:t>khaùc</a:t>
            </a:r>
            <a:r>
              <a:rPr lang="en-US" altLang="en-US" sz="3600" b="1" dirty="0">
                <a:solidFill>
                  <a:srgbClr val="C00000"/>
                </a:solidFill>
                <a:latin typeface="VNI-Times" pitchFamily="2" charset="0"/>
              </a:rPr>
              <a:t> </a:t>
            </a:r>
            <a:r>
              <a:rPr lang="en-US" altLang="en-US" sz="3600" b="1" dirty="0" err="1">
                <a:solidFill>
                  <a:srgbClr val="C00000"/>
                </a:solidFill>
                <a:latin typeface="VNI-Times" pitchFamily="2" charset="0"/>
              </a:rPr>
              <a:t>laø</a:t>
            </a:r>
            <a:r>
              <a:rPr lang="en-US" altLang="en-US" sz="3600" b="1" dirty="0">
                <a:solidFill>
                  <a:srgbClr val="C00000"/>
                </a:solidFill>
                <a:latin typeface="VNI-Times" pitchFamily="2" charset="0"/>
              </a:rPr>
              <a:t>:  </a:t>
            </a:r>
            <a:r>
              <a:rPr lang="en-US" altLang="en-US" sz="3600" b="1" dirty="0" err="1">
                <a:solidFill>
                  <a:srgbClr val="C00000"/>
                </a:solidFill>
                <a:latin typeface="VNI-Times" pitchFamily="2" charset="0"/>
              </a:rPr>
              <a:t>Noâng</a:t>
            </a:r>
            <a:r>
              <a:rPr lang="en-US" altLang="en-US" sz="3600" b="1" dirty="0">
                <a:solidFill>
                  <a:srgbClr val="C00000"/>
                </a:solidFill>
                <a:latin typeface="VNI-Times" pitchFamily="2" charset="0"/>
              </a:rPr>
              <a:t> </a:t>
            </a:r>
            <a:r>
              <a:rPr lang="en-US" altLang="en-US" sz="3600" b="1" dirty="0" err="1">
                <a:solidFill>
                  <a:srgbClr val="C00000"/>
                </a:solidFill>
                <a:latin typeface="VNI-Times" pitchFamily="2" charset="0"/>
              </a:rPr>
              <a:t>Vaên</a:t>
            </a:r>
            <a:r>
              <a:rPr lang="en-US" altLang="en-US" sz="3600" b="1" dirty="0">
                <a:solidFill>
                  <a:srgbClr val="C00000"/>
                </a:solidFill>
                <a:latin typeface="VNI-Times" pitchFamily="2" charset="0"/>
              </a:rPr>
              <a:t> </a:t>
            </a:r>
            <a:r>
              <a:rPr lang="en-US" altLang="en-US" sz="3600" b="1" dirty="0" err="1">
                <a:solidFill>
                  <a:srgbClr val="C00000"/>
                </a:solidFill>
                <a:latin typeface="VNI-Times" pitchFamily="2" charset="0"/>
              </a:rPr>
              <a:t>Thaøn</a:t>
            </a:r>
            <a:r>
              <a:rPr lang="en-US" altLang="en-US" sz="3600" b="1" dirty="0">
                <a:solidFill>
                  <a:srgbClr val="C00000"/>
                </a:solidFill>
                <a:latin typeface="VNI-Times" pitchFamily="2" charset="0"/>
              </a:rPr>
              <a:t> (Cao </a:t>
            </a:r>
            <a:r>
              <a:rPr lang="en-US" altLang="en-US" sz="3600" b="1" dirty="0" err="1">
                <a:solidFill>
                  <a:srgbClr val="C00000"/>
                </a:solidFill>
                <a:latin typeface="VNI-Times" pitchFamily="2" charset="0"/>
              </a:rPr>
              <a:t>Sôn</a:t>
            </a:r>
            <a:r>
              <a:rPr lang="en-US" altLang="en-US" sz="3600" b="1" dirty="0">
                <a:solidFill>
                  <a:srgbClr val="C00000"/>
                </a:solidFill>
                <a:latin typeface="VNI-Times" pitchFamily="2" charset="0"/>
              </a:rPr>
              <a:t>), </a:t>
            </a:r>
            <a:r>
              <a:rPr lang="en-US" altLang="en-US" sz="3600" b="1" dirty="0" err="1">
                <a:solidFill>
                  <a:srgbClr val="C00000"/>
                </a:solidFill>
                <a:latin typeface="VNI-Times" pitchFamily="2" charset="0"/>
              </a:rPr>
              <a:t>Lyù</a:t>
            </a:r>
            <a:r>
              <a:rPr lang="en-US" altLang="en-US" sz="3600" b="1" dirty="0">
                <a:solidFill>
                  <a:srgbClr val="C00000"/>
                </a:solidFill>
                <a:latin typeface="VNI-Times" pitchFamily="2" charset="0"/>
              </a:rPr>
              <a:t> </a:t>
            </a:r>
            <a:r>
              <a:rPr lang="en-US" altLang="en-US" sz="3600" b="1" dirty="0" err="1">
                <a:solidFill>
                  <a:srgbClr val="C00000"/>
                </a:solidFill>
                <a:latin typeface="VNI-Times" pitchFamily="2" charset="0"/>
              </a:rPr>
              <a:t>Vaên</a:t>
            </a:r>
            <a:r>
              <a:rPr lang="en-US" altLang="en-US" sz="3600" b="1" dirty="0">
                <a:solidFill>
                  <a:srgbClr val="C00000"/>
                </a:solidFill>
                <a:latin typeface="VNI-Times" pitchFamily="2" charset="0"/>
              </a:rPr>
              <a:t> </a:t>
            </a:r>
            <a:r>
              <a:rPr lang="en-US" altLang="en-US" sz="3600" b="1" dirty="0" err="1">
                <a:solidFill>
                  <a:srgbClr val="C00000"/>
                </a:solidFill>
                <a:latin typeface="VNI-Times" pitchFamily="2" charset="0"/>
              </a:rPr>
              <a:t>Tònh</a:t>
            </a:r>
            <a:r>
              <a:rPr lang="en-US" altLang="en-US" sz="3600" b="1" dirty="0">
                <a:solidFill>
                  <a:srgbClr val="C00000"/>
                </a:solidFill>
                <a:latin typeface="VNI-Times" pitchFamily="2" charset="0"/>
              </a:rPr>
              <a:t> (Thanh Minh), </a:t>
            </a:r>
            <a:r>
              <a:rPr lang="en-US" altLang="en-US" sz="3600" b="1" dirty="0" err="1">
                <a:solidFill>
                  <a:srgbClr val="C00000"/>
                </a:solidFill>
                <a:latin typeface="VNI-Times" pitchFamily="2" charset="0"/>
              </a:rPr>
              <a:t>Lyù</a:t>
            </a:r>
            <a:r>
              <a:rPr lang="en-US" altLang="en-US" sz="3600" b="1" dirty="0">
                <a:solidFill>
                  <a:srgbClr val="C00000"/>
                </a:solidFill>
                <a:latin typeface="VNI-Times" pitchFamily="2" charset="0"/>
              </a:rPr>
              <a:t> </a:t>
            </a:r>
            <a:r>
              <a:rPr lang="en-US" altLang="en-US" sz="3600" b="1" dirty="0" err="1">
                <a:solidFill>
                  <a:srgbClr val="C00000"/>
                </a:solidFill>
                <a:latin typeface="VNI-Times" pitchFamily="2" charset="0"/>
              </a:rPr>
              <a:t>Thò</a:t>
            </a:r>
            <a:r>
              <a:rPr lang="en-US" altLang="en-US" sz="3600" b="1" dirty="0">
                <a:solidFill>
                  <a:srgbClr val="C00000"/>
                </a:solidFill>
                <a:latin typeface="VNI-Times" pitchFamily="2" charset="0"/>
              </a:rPr>
              <a:t> </a:t>
            </a:r>
            <a:r>
              <a:rPr lang="en-US" altLang="en-US" sz="3600" b="1" dirty="0" err="1">
                <a:solidFill>
                  <a:srgbClr val="C00000"/>
                </a:solidFill>
                <a:latin typeface="VNI-Times" pitchFamily="2" charset="0"/>
              </a:rPr>
              <a:t>Mì</a:t>
            </a:r>
            <a:r>
              <a:rPr lang="en-US" altLang="en-US" sz="3600" b="1" dirty="0">
                <a:solidFill>
                  <a:srgbClr val="C00000"/>
                </a:solidFill>
                <a:latin typeface="VNI-Times" pitchFamily="2" charset="0"/>
              </a:rPr>
              <a:t> (</a:t>
            </a:r>
            <a:r>
              <a:rPr lang="en-US" altLang="en-US" sz="3600" b="1" dirty="0" err="1">
                <a:solidFill>
                  <a:srgbClr val="C00000"/>
                </a:solidFill>
                <a:latin typeface="VNI-Times" pitchFamily="2" charset="0"/>
              </a:rPr>
              <a:t>Thuyû</a:t>
            </a:r>
            <a:r>
              <a:rPr lang="en-US" altLang="en-US" sz="3600" b="1" dirty="0">
                <a:solidFill>
                  <a:srgbClr val="C00000"/>
                </a:solidFill>
                <a:latin typeface="VNI-Times" pitchFamily="2" charset="0"/>
              </a:rPr>
              <a:t> </a:t>
            </a:r>
            <a:r>
              <a:rPr lang="en-US" altLang="en-US" sz="3600" b="1" dirty="0" err="1">
                <a:solidFill>
                  <a:srgbClr val="C00000"/>
                </a:solidFill>
                <a:latin typeface="VNI-Times" pitchFamily="2" charset="0"/>
              </a:rPr>
              <a:t>Tieân</a:t>
            </a:r>
            <a:r>
              <a:rPr lang="en-US" altLang="en-US" sz="3600" b="1" dirty="0">
                <a:solidFill>
                  <a:srgbClr val="C00000"/>
                </a:solidFill>
                <a:latin typeface="VNI-Times" pitchFamily="2" charset="0"/>
              </a:rPr>
              <a:t>), </a:t>
            </a:r>
            <a:r>
              <a:rPr lang="en-US" altLang="en-US" sz="3600" b="1" dirty="0" err="1">
                <a:solidFill>
                  <a:srgbClr val="C00000"/>
                </a:solidFill>
                <a:latin typeface="VNI-Times" pitchFamily="2" charset="0"/>
              </a:rPr>
              <a:t>Lyù</a:t>
            </a:r>
            <a:r>
              <a:rPr lang="en-US" altLang="en-US" sz="3600" b="1" dirty="0">
                <a:solidFill>
                  <a:srgbClr val="C00000"/>
                </a:solidFill>
                <a:latin typeface="VNI-Times" pitchFamily="2" charset="0"/>
              </a:rPr>
              <a:t> </a:t>
            </a:r>
            <a:r>
              <a:rPr lang="en-US" altLang="en-US" sz="3600" b="1" dirty="0" err="1">
                <a:solidFill>
                  <a:srgbClr val="C00000"/>
                </a:solidFill>
                <a:latin typeface="VNI-Times" pitchFamily="2" charset="0"/>
              </a:rPr>
              <a:t>Thò</a:t>
            </a:r>
            <a:r>
              <a:rPr lang="en-US" altLang="en-US" sz="3600" b="1" dirty="0">
                <a:solidFill>
                  <a:srgbClr val="C00000"/>
                </a:solidFill>
                <a:latin typeface="VNI-Times" pitchFamily="2" charset="0"/>
              </a:rPr>
              <a:t> </a:t>
            </a:r>
            <a:r>
              <a:rPr lang="en-US" altLang="en-US" sz="3600" b="1" dirty="0" err="1">
                <a:solidFill>
                  <a:srgbClr val="C00000"/>
                </a:solidFill>
                <a:latin typeface="VNI-Times" pitchFamily="2" charset="0"/>
              </a:rPr>
              <a:t>Xaäu</a:t>
            </a:r>
            <a:r>
              <a:rPr lang="en-US" altLang="en-US" sz="3600" b="1" dirty="0">
                <a:solidFill>
                  <a:srgbClr val="C00000"/>
                </a:solidFill>
                <a:latin typeface="VNI-Times" pitchFamily="2" charset="0"/>
              </a:rPr>
              <a:t> (Thanh </a:t>
            </a:r>
            <a:r>
              <a:rPr lang="en-US" altLang="en-US" sz="3600" b="1" dirty="0" err="1">
                <a:solidFill>
                  <a:srgbClr val="C00000"/>
                </a:solidFill>
                <a:latin typeface="VNI-Times" pitchFamily="2" charset="0"/>
              </a:rPr>
              <a:t>Thuyû</a:t>
            </a:r>
            <a:r>
              <a:rPr lang="en-US" altLang="en-US" sz="3600" b="1" dirty="0">
                <a:solidFill>
                  <a:srgbClr val="C00000"/>
                </a:solidFill>
                <a:latin typeface="VNI-Times" pitchFamily="2" charset="0"/>
              </a:rPr>
              <a:t>).</a:t>
            </a:r>
            <a:endParaRPr lang="en-US" altLang="en-US" sz="3600" b="1" dirty="0">
              <a:solidFill>
                <a:srgbClr val="C00000"/>
              </a:solidFill>
              <a:latin typeface="VNI-Times" pitchFamily="2" charset="0"/>
              <a:cs typeface="Times New Roman" panose="02020603050405020304" pitchFamily="18" charset="0"/>
            </a:endParaRPr>
          </a:p>
        </p:txBody>
      </p:sp>
      <p:sp>
        <p:nvSpPr>
          <p:cNvPr id="12" name="Title 1"/>
          <p:cNvSpPr txBox="1">
            <a:spLocks/>
          </p:cNvSpPr>
          <p:nvPr/>
        </p:nvSpPr>
        <p:spPr bwMode="auto">
          <a:xfrm>
            <a:off x="374073" y="47548"/>
            <a:ext cx="10972800" cy="53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vi-VN" sz="3200" b="1" dirty="0" smtClean="0">
                <a:solidFill>
                  <a:srgbClr val="0000CC"/>
                </a:solidFill>
              </a:rPr>
              <a:t>Thứ </a:t>
            </a:r>
            <a:r>
              <a:rPr lang="vi-VN" sz="3200" b="1" dirty="0">
                <a:solidFill>
                  <a:srgbClr val="0000CC"/>
                </a:solidFill>
              </a:rPr>
              <a:t>sáu</a:t>
            </a:r>
            <a:r>
              <a:rPr lang="vi-VN" sz="3200" b="1" dirty="0" smtClean="0">
                <a:solidFill>
                  <a:srgbClr val="0000CC"/>
                </a:solidFill>
              </a:rPr>
              <a:t> ngày 10 tháng 9 năm 2021</a:t>
            </a:r>
            <a:endParaRPr lang="en-US" sz="3200" b="1" dirty="0">
              <a:solidFill>
                <a:srgbClr val="0000CC"/>
              </a:solidFill>
            </a:endParaRPr>
          </a:p>
        </p:txBody>
      </p:sp>
    </p:spTree>
  </p:cSld>
  <p:clrMapOvr>
    <a:masterClrMapping/>
  </p:clrMapOvr>
  <p:transition spd="slow" advTm="20875">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iterate type="lt">
                                    <p:tmPct val="0"/>
                                  </p:iterate>
                                  <p:childTnLst>
                                    <p:anim calcmode="lin" valueType="num">
                                      <p:cBhvr additive="base">
                                        <p:cTn id="13" dur="500"/>
                                        <p:tgtEl>
                                          <p:spTgt spid="10"/>
                                        </p:tgtEl>
                                        <p:attrNameLst>
                                          <p:attrName>ppt_x</p:attrName>
                                        </p:attrNameLst>
                                      </p:cBhvr>
                                      <p:tavLst>
                                        <p:tav tm="0">
                                          <p:val>
                                            <p:strVal val="ppt_x"/>
                                          </p:val>
                                        </p:tav>
                                        <p:tav tm="100000">
                                          <p:val>
                                            <p:strVal val="ppt_x"/>
                                          </p:val>
                                        </p:tav>
                                      </p:tavLst>
                                    </p:anim>
                                    <p:anim calcmode="lin" valueType="num">
                                      <p:cBhvr additive="base">
                                        <p:cTn id="14" dur="500"/>
                                        <p:tgtEl>
                                          <p:spTgt spid="10"/>
                                        </p:tgtEl>
                                        <p:attrNameLst>
                                          <p:attrName>ppt_y</p:attrName>
                                        </p:attrNameLst>
                                      </p:cBhvr>
                                      <p:tavLst>
                                        <p:tav tm="0">
                                          <p:val>
                                            <p:strVal val="ppt_y"/>
                                          </p:val>
                                        </p:tav>
                                        <p:tav tm="100000">
                                          <p:val>
                                            <p:strVal val="1+ppt_h/2"/>
                                          </p:val>
                                        </p:tav>
                                      </p:tavLst>
                                    </p:anim>
                                    <p:set>
                                      <p:cBhvr>
                                        <p:cTn id="15" dur="1" fill="hold">
                                          <p:stCondLst>
                                            <p:cond delay="499"/>
                                          </p:stCondLst>
                                        </p:cTn>
                                        <p:tgtEl>
                                          <p:spTgt spid="1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900" fill="hold"/>
                                        <p:tgtEl>
                                          <p:spTgt spid="11"/>
                                        </p:tgtEl>
                                        <p:attrNameLst>
                                          <p:attrName>ppt_x</p:attrName>
                                        </p:attrNameLst>
                                      </p:cBhvr>
                                      <p:tavLst>
                                        <p:tav tm="0">
                                          <p:val>
                                            <p:strVal val="#ppt_x"/>
                                          </p:val>
                                        </p:tav>
                                        <p:tav tm="100000">
                                          <p:val>
                                            <p:strVal val="#ppt_x"/>
                                          </p:val>
                                        </p:tav>
                                      </p:tavLst>
                                    </p:anim>
                                    <p:anim calcmode="lin" valueType="num">
                                      <p:cBhvr additive="base">
                                        <p:cTn id="21" dur="9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5">
            <a:extLst>
              <a:ext uri="{FF2B5EF4-FFF2-40B4-BE49-F238E27FC236}">
                <a16:creationId xmlns:a16="http://schemas.microsoft.com/office/drawing/2014/main" id="{D1A06B20-7D33-4B1A-B70F-77521E6F3B8E}"/>
              </a:ext>
            </a:extLst>
          </p:cNvPr>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34636"/>
            <a:ext cx="1234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8">
            <a:extLst>
              <a:ext uri="{FF2B5EF4-FFF2-40B4-BE49-F238E27FC236}">
                <a16:creationId xmlns:a16="http://schemas.microsoft.com/office/drawing/2014/main" id="{64880F30-BF57-417A-946F-A7C69E985844}"/>
              </a:ext>
            </a:extLst>
          </p:cNvPr>
          <p:cNvSpPr txBox="1">
            <a:spLocks noChangeArrowheads="1"/>
          </p:cNvSpPr>
          <p:nvPr/>
        </p:nvSpPr>
        <p:spPr bwMode="auto">
          <a:xfrm>
            <a:off x="762000" y="2949255"/>
            <a:ext cx="11125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dirty="0">
                <a:solidFill>
                  <a:srgbClr val="FF0000"/>
                </a:solidFill>
                <a:latin typeface="Times New Roman" panose="02020603050405020304" pitchFamily="18" charset="0"/>
                <a:cs typeface="Times New Roman" panose="02020603050405020304" pitchFamily="18" charset="0"/>
              </a:rPr>
              <a:t>**  </a:t>
            </a:r>
            <a:r>
              <a:rPr lang="vi-VN" altLang="en-US" sz="3200" b="1" dirty="0" smtClean="0">
                <a:solidFill>
                  <a:srgbClr val="FF0000"/>
                </a:solidFill>
                <a:latin typeface="Times New Roman" panose="02020603050405020304" pitchFamily="18" charset="0"/>
                <a:cs typeface="Times New Roman" panose="02020603050405020304" pitchFamily="18" charset="0"/>
              </a:rPr>
              <a:t>Từ khi ra đời, Đội có 4 lần đổi tên </a:t>
            </a:r>
            <a:r>
              <a:rPr lang="en-US" altLang="en-US" sz="3200" b="1" dirty="0" smtClean="0">
                <a:solidFill>
                  <a:srgbClr val="FF0000"/>
                </a:solidFill>
                <a:latin typeface="Times New Roman" panose="02020603050405020304" pitchFamily="18" charset="0"/>
                <a:cs typeface="Times New Roman" panose="02020603050405020304" pitchFamily="18" charset="0"/>
              </a:rPr>
              <a:t>:</a:t>
            </a:r>
            <a:endParaRPr lang="en-US" altLang="en-US" sz="3200" b="1" dirty="0">
              <a:solidFill>
                <a:srgbClr val="FF0000"/>
              </a:solidFill>
              <a:latin typeface="Times New Roman" panose="02020603050405020304" pitchFamily="18" charset="0"/>
              <a:cs typeface="Times New Roman" panose="02020603050405020304" pitchFamily="18" charset="0"/>
            </a:endParaRPr>
          </a:p>
          <a:p>
            <a:pPr eaLnBrk="1" hangingPunct="1"/>
            <a:r>
              <a:rPr lang="en-US" altLang="en-US" sz="3200" b="1" dirty="0">
                <a:solidFill>
                  <a:srgbClr val="FF0000"/>
                </a:solidFill>
                <a:latin typeface="VNI-Times" pitchFamily="2" charset="0"/>
                <a:cs typeface="Times New Roman" panose="02020603050405020304" pitchFamily="18" charset="0"/>
              </a:rPr>
              <a:t>- </a:t>
            </a:r>
            <a:r>
              <a:rPr lang="en-US" altLang="en-US" sz="3200" b="1" dirty="0" err="1">
                <a:solidFill>
                  <a:srgbClr val="FF0000"/>
                </a:solidFill>
                <a:latin typeface="VNI-Times" pitchFamily="2" charset="0"/>
                <a:cs typeface="Times New Roman" panose="02020603050405020304" pitchFamily="18" charset="0"/>
              </a:rPr>
              <a:t>Teân</a:t>
            </a:r>
            <a:r>
              <a:rPr lang="en-US" altLang="en-US" sz="3200" b="1" dirty="0">
                <a:solidFill>
                  <a:srgbClr val="FF0000"/>
                </a:solidFill>
                <a:latin typeface="VNI-Times" pitchFamily="2" charset="0"/>
                <a:cs typeface="Times New Roman" panose="02020603050405020304" pitchFamily="18" charset="0"/>
              </a:rPr>
              <a:t> </a:t>
            </a:r>
            <a:r>
              <a:rPr lang="en-US" altLang="en-US" sz="3200" b="1" dirty="0" err="1">
                <a:solidFill>
                  <a:srgbClr val="FF0000"/>
                </a:solidFill>
                <a:latin typeface="VNI-Times" pitchFamily="2" charset="0"/>
                <a:cs typeface="Times New Roman" panose="02020603050405020304" pitchFamily="18" charset="0"/>
              </a:rPr>
              <a:t>goïi</a:t>
            </a:r>
            <a:r>
              <a:rPr lang="en-US" altLang="en-US" sz="3200" b="1" dirty="0">
                <a:solidFill>
                  <a:srgbClr val="FF0000"/>
                </a:solidFill>
                <a:latin typeface="VNI-Times" pitchFamily="2" charset="0"/>
                <a:cs typeface="Times New Roman" panose="02020603050405020304" pitchFamily="18" charset="0"/>
              </a:rPr>
              <a:t> </a:t>
            </a:r>
            <a:r>
              <a:rPr lang="en-US" altLang="en-US" sz="3200" b="1" dirty="0" err="1">
                <a:solidFill>
                  <a:srgbClr val="FF0000"/>
                </a:solidFill>
                <a:latin typeface="VNI-Times" pitchFamily="2" charset="0"/>
                <a:cs typeface="Times New Roman" panose="02020603050405020304" pitchFamily="18" charset="0"/>
              </a:rPr>
              <a:t>luùc</a:t>
            </a:r>
            <a:r>
              <a:rPr lang="en-US" altLang="en-US" sz="3200" b="1" dirty="0">
                <a:solidFill>
                  <a:srgbClr val="FF0000"/>
                </a:solidFill>
                <a:latin typeface="VNI-Times" pitchFamily="2" charset="0"/>
                <a:cs typeface="Times New Roman" panose="02020603050405020304" pitchFamily="18" charset="0"/>
              </a:rPr>
              <a:t> </a:t>
            </a:r>
            <a:r>
              <a:rPr lang="en-US" altLang="en-US" sz="3200" b="1" dirty="0" err="1">
                <a:solidFill>
                  <a:srgbClr val="FF0000"/>
                </a:solidFill>
                <a:latin typeface="VNI-Times" pitchFamily="2" charset="0"/>
                <a:cs typeface="Times New Roman" panose="02020603050405020304" pitchFamily="18" charset="0"/>
              </a:rPr>
              <a:t>ñaàu</a:t>
            </a:r>
            <a:r>
              <a:rPr lang="en-US" altLang="en-US" sz="3200" b="1" dirty="0">
                <a:solidFill>
                  <a:srgbClr val="FF0000"/>
                </a:solidFill>
                <a:latin typeface="VNI-Times" pitchFamily="2" charset="0"/>
                <a:cs typeface="Times New Roman" panose="02020603050405020304" pitchFamily="18" charset="0"/>
              </a:rPr>
              <a:t> </a:t>
            </a:r>
            <a:r>
              <a:rPr lang="en-US" altLang="en-US" sz="3200" b="1" dirty="0" err="1">
                <a:solidFill>
                  <a:srgbClr val="FF0000"/>
                </a:solidFill>
                <a:latin typeface="VNI-Times" pitchFamily="2" charset="0"/>
                <a:cs typeface="Times New Roman" panose="02020603050405020304" pitchFamily="18" charset="0"/>
              </a:rPr>
              <a:t>laø</a:t>
            </a:r>
            <a:r>
              <a:rPr lang="en-US" altLang="en-US" sz="3200" b="1" dirty="0">
                <a:solidFill>
                  <a:srgbClr val="FF0000"/>
                </a:solidFill>
                <a:latin typeface="VNI-Times" pitchFamily="2" charset="0"/>
                <a:cs typeface="Times New Roman" panose="02020603050405020304" pitchFamily="18" charset="0"/>
              </a:rPr>
              <a:t> </a:t>
            </a:r>
            <a:r>
              <a:rPr lang="en-US" altLang="en-US" sz="3200" b="1" dirty="0" err="1">
                <a:solidFill>
                  <a:srgbClr val="FF0000"/>
                </a:solidFill>
                <a:latin typeface="VNI-Times" pitchFamily="2" charset="0"/>
                <a:cs typeface="Times New Roman" panose="02020603050405020304" pitchFamily="18" charset="0"/>
              </a:rPr>
              <a:t>Ñoäi</a:t>
            </a:r>
            <a:r>
              <a:rPr lang="en-US" altLang="en-US" sz="3200" b="1" dirty="0">
                <a:solidFill>
                  <a:srgbClr val="FF0000"/>
                </a:solidFill>
                <a:latin typeface="VNI-Times" pitchFamily="2" charset="0"/>
                <a:cs typeface="Times New Roman" panose="02020603050405020304" pitchFamily="18" charset="0"/>
              </a:rPr>
              <a:t> </a:t>
            </a:r>
            <a:r>
              <a:rPr lang="en-US" altLang="en-US" sz="3200" b="1" dirty="0" err="1">
                <a:solidFill>
                  <a:srgbClr val="FF0000"/>
                </a:solidFill>
                <a:latin typeface="VNI-Times" pitchFamily="2" charset="0"/>
                <a:cs typeface="Times New Roman" panose="02020603050405020304" pitchFamily="18" charset="0"/>
              </a:rPr>
              <a:t>Nhi</a:t>
            </a:r>
            <a:r>
              <a:rPr lang="en-US" altLang="en-US" sz="3200" b="1" dirty="0">
                <a:solidFill>
                  <a:srgbClr val="FF0000"/>
                </a:solidFill>
                <a:latin typeface="VNI-Times" pitchFamily="2" charset="0"/>
                <a:cs typeface="Times New Roman" panose="02020603050405020304" pitchFamily="18" charset="0"/>
              </a:rPr>
              <a:t> </a:t>
            </a:r>
            <a:r>
              <a:rPr lang="en-US" altLang="en-US" sz="3200" b="1" dirty="0" err="1">
                <a:solidFill>
                  <a:srgbClr val="FF0000"/>
                </a:solidFill>
                <a:latin typeface="VNI-Times" pitchFamily="2" charset="0"/>
                <a:cs typeface="Times New Roman" panose="02020603050405020304" pitchFamily="18" charset="0"/>
              </a:rPr>
              <a:t>ñoàng</a:t>
            </a:r>
            <a:r>
              <a:rPr lang="en-US" altLang="en-US" sz="3200" b="1" dirty="0">
                <a:solidFill>
                  <a:srgbClr val="FF0000"/>
                </a:solidFill>
                <a:latin typeface="VNI-Times" pitchFamily="2" charset="0"/>
                <a:cs typeface="Times New Roman" panose="02020603050405020304" pitchFamily="18" charset="0"/>
              </a:rPr>
              <a:t> </a:t>
            </a:r>
            <a:r>
              <a:rPr lang="en-US" altLang="en-US" sz="3200" b="1" dirty="0" err="1">
                <a:solidFill>
                  <a:srgbClr val="FF0000"/>
                </a:solidFill>
                <a:latin typeface="VNI-Times" pitchFamily="2" charset="0"/>
                <a:cs typeface="Times New Roman" panose="02020603050405020304" pitchFamily="18" charset="0"/>
              </a:rPr>
              <a:t>cöùu</a:t>
            </a:r>
            <a:r>
              <a:rPr lang="en-US" altLang="en-US" sz="3200" b="1" dirty="0">
                <a:solidFill>
                  <a:srgbClr val="FF0000"/>
                </a:solidFill>
                <a:latin typeface="VNI-Times" pitchFamily="2" charset="0"/>
                <a:cs typeface="Times New Roman" panose="02020603050405020304" pitchFamily="18" charset="0"/>
              </a:rPr>
              <a:t> </a:t>
            </a:r>
            <a:r>
              <a:rPr lang="en-US" altLang="en-US" sz="3200" b="1" dirty="0" err="1">
                <a:solidFill>
                  <a:srgbClr val="FF0000"/>
                </a:solidFill>
                <a:latin typeface="VNI-Times" pitchFamily="2" charset="0"/>
                <a:cs typeface="Times New Roman" panose="02020603050405020304" pitchFamily="18" charset="0"/>
              </a:rPr>
              <a:t>quoác</a:t>
            </a:r>
            <a:r>
              <a:rPr lang="en-US" altLang="en-US" sz="3200" b="1" dirty="0">
                <a:solidFill>
                  <a:srgbClr val="FF0000"/>
                </a:solidFill>
                <a:latin typeface="VNI-Times" pitchFamily="2" charset="0"/>
                <a:cs typeface="Times New Roman" panose="02020603050405020304" pitchFamily="18" charset="0"/>
              </a:rPr>
              <a:t> (15/5/1941)</a:t>
            </a:r>
          </a:p>
          <a:p>
            <a:pPr eaLnBrk="1" hangingPunct="1">
              <a:buFontTx/>
              <a:buChar char="-"/>
            </a:pPr>
            <a:r>
              <a:rPr lang="en-US" altLang="en-US" sz="3200" b="1" dirty="0">
                <a:solidFill>
                  <a:srgbClr val="FF0000"/>
                </a:solidFill>
                <a:latin typeface="VNI-Times" pitchFamily="2" charset="0"/>
                <a:cs typeface="Times New Roman" panose="02020603050405020304" pitchFamily="18" charset="0"/>
              </a:rPr>
              <a:t> </a:t>
            </a:r>
            <a:r>
              <a:rPr lang="en-US" altLang="en-US" sz="3200" b="1" dirty="0" err="1">
                <a:solidFill>
                  <a:srgbClr val="FF0000"/>
                </a:solidFill>
                <a:latin typeface="VNI-Times" pitchFamily="2" charset="0"/>
                <a:cs typeface="Times New Roman" panose="02020603050405020304" pitchFamily="18" charset="0"/>
              </a:rPr>
              <a:t>Ñoäi</a:t>
            </a:r>
            <a:r>
              <a:rPr lang="en-US" altLang="en-US" sz="3200" b="1" dirty="0">
                <a:solidFill>
                  <a:srgbClr val="FF0000"/>
                </a:solidFill>
                <a:latin typeface="VNI-Times" pitchFamily="2" charset="0"/>
                <a:cs typeface="Times New Roman" panose="02020603050405020304" pitchFamily="18" charset="0"/>
              </a:rPr>
              <a:t> </a:t>
            </a:r>
            <a:r>
              <a:rPr lang="en-US" altLang="en-US" sz="3200" b="1" dirty="0" err="1">
                <a:solidFill>
                  <a:srgbClr val="FF0000"/>
                </a:solidFill>
                <a:latin typeface="VNI-Times" pitchFamily="2" charset="0"/>
                <a:cs typeface="Times New Roman" panose="02020603050405020304" pitchFamily="18" charset="0"/>
              </a:rPr>
              <a:t>Thieáu</a:t>
            </a:r>
            <a:r>
              <a:rPr lang="en-US" altLang="en-US" sz="3200" b="1" dirty="0">
                <a:solidFill>
                  <a:srgbClr val="FF0000"/>
                </a:solidFill>
                <a:latin typeface="VNI-Times" pitchFamily="2" charset="0"/>
                <a:cs typeface="Times New Roman" panose="02020603050405020304" pitchFamily="18" charset="0"/>
              </a:rPr>
              <a:t> </a:t>
            </a:r>
            <a:r>
              <a:rPr lang="en-US" altLang="en-US" sz="3200" b="1" dirty="0" err="1">
                <a:solidFill>
                  <a:srgbClr val="FF0000"/>
                </a:solidFill>
                <a:latin typeface="VNI-Times" pitchFamily="2" charset="0"/>
                <a:cs typeface="Times New Roman" panose="02020603050405020304" pitchFamily="18" charset="0"/>
              </a:rPr>
              <a:t>nhi</a:t>
            </a:r>
            <a:r>
              <a:rPr lang="en-US" altLang="en-US" sz="3200" b="1" dirty="0">
                <a:solidFill>
                  <a:srgbClr val="FF0000"/>
                </a:solidFill>
                <a:latin typeface="VNI-Times" pitchFamily="2" charset="0"/>
                <a:cs typeface="Times New Roman" panose="02020603050405020304" pitchFamily="18" charset="0"/>
              </a:rPr>
              <a:t> </a:t>
            </a:r>
            <a:r>
              <a:rPr lang="en-US" altLang="en-US" sz="3200" b="1" dirty="0" err="1">
                <a:solidFill>
                  <a:srgbClr val="FF0000"/>
                </a:solidFill>
                <a:latin typeface="VNI-Times" pitchFamily="2" charset="0"/>
                <a:cs typeface="Times New Roman" panose="02020603050405020304" pitchFamily="18" charset="0"/>
              </a:rPr>
              <a:t>Thaùng</a:t>
            </a:r>
            <a:r>
              <a:rPr lang="en-US" altLang="en-US" sz="3200" b="1" dirty="0">
                <a:solidFill>
                  <a:srgbClr val="FF0000"/>
                </a:solidFill>
                <a:latin typeface="VNI-Times" pitchFamily="2" charset="0"/>
                <a:cs typeface="Times New Roman" panose="02020603050405020304" pitchFamily="18" charset="0"/>
              </a:rPr>
              <a:t> </a:t>
            </a:r>
            <a:r>
              <a:rPr lang="en-US" altLang="en-US" sz="3200" b="1" dirty="0" err="1">
                <a:solidFill>
                  <a:srgbClr val="FF0000"/>
                </a:solidFill>
                <a:latin typeface="VNI-Times" pitchFamily="2" charset="0"/>
                <a:cs typeface="Times New Roman" panose="02020603050405020304" pitchFamily="18" charset="0"/>
              </a:rPr>
              <a:t>Taùm</a:t>
            </a:r>
            <a:r>
              <a:rPr lang="en-US" altLang="en-US" sz="3200" b="1" dirty="0">
                <a:solidFill>
                  <a:srgbClr val="FF0000"/>
                </a:solidFill>
                <a:latin typeface="VNI-Times" pitchFamily="2" charset="0"/>
                <a:cs typeface="Times New Roman" panose="02020603050405020304" pitchFamily="18" charset="0"/>
              </a:rPr>
              <a:t> (15/5/1951)</a:t>
            </a:r>
          </a:p>
          <a:p>
            <a:pPr eaLnBrk="1" hangingPunct="1">
              <a:buFontTx/>
              <a:buChar char="-"/>
            </a:pPr>
            <a:r>
              <a:rPr lang="en-US" altLang="en-US" sz="3200" b="1" dirty="0">
                <a:solidFill>
                  <a:srgbClr val="FF0000"/>
                </a:solidFill>
                <a:latin typeface="VNI-Times" pitchFamily="2" charset="0"/>
                <a:cs typeface="Times New Roman" panose="02020603050405020304" pitchFamily="18" charset="0"/>
              </a:rPr>
              <a:t> </a:t>
            </a:r>
            <a:r>
              <a:rPr lang="en-US" altLang="en-US" sz="3200" b="1" dirty="0" err="1">
                <a:solidFill>
                  <a:srgbClr val="FF0000"/>
                </a:solidFill>
                <a:latin typeface="VNI-Times" pitchFamily="2" charset="0"/>
                <a:cs typeface="Times New Roman" panose="02020603050405020304" pitchFamily="18" charset="0"/>
              </a:rPr>
              <a:t>Ñoäi</a:t>
            </a:r>
            <a:r>
              <a:rPr lang="en-US" altLang="en-US" sz="3200" b="1" dirty="0">
                <a:solidFill>
                  <a:srgbClr val="FF0000"/>
                </a:solidFill>
                <a:latin typeface="VNI-Times" pitchFamily="2" charset="0"/>
                <a:cs typeface="Times New Roman" panose="02020603050405020304" pitchFamily="18" charset="0"/>
              </a:rPr>
              <a:t> </a:t>
            </a:r>
            <a:r>
              <a:rPr lang="en-US" altLang="en-US" sz="3200" b="1" dirty="0" err="1">
                <a:solidFill>
                  <a:srgbClr val="FF0000"/>
                </a:solidFill>
                <a:latin typeface="VNI-Times" pitchFamily="2" charset="0"/>
                <a:cs typeface="Times New Roman" panose="02020603050405020304" pitchFamily="18" charset="0"/>
              </a:rPr>
              <a:t>Thieáu</a:t>
            </a:r>
            <a:r>
              <a:rPr lang="en-US" altLang="en-US" sz="3200" b="1" dirty="0">
                <a:solidFill>
                  <a:srgbClr val="FF0000"/>
                </a:solidFill>
                <a:latin typeface="VNI-Times" pitchFamily="2" charset="0"/>
                <a:cs typeface="Times New Roman" panose="02020603050405020304" pitchFamily="18" charset="0"/>
              </a:rPr>
              <a:t> </a:t>
            </a:r>
            <a:r>
              <a:rPr lang="en-US" altLang="en-US" sz="3200" b="1" dirty="0" err="1">
                <a:solidFill>
                  <a:srgbClr val="FF0000"/>
                </a:solidFill>
                <a:latin typeface="VNI-Times" pitchFamily="2" charset="0"/>
                <a:cs typeface="Times New Roman" panose="02020603050405020304" pitchFamily="18" charset="0"/>
              </a:rPr>
              <a:t>nieân</a:t>
            </a:r>
            <a:r>
              <a:rPr lang="en-US" altLang="en-US" sz="3200" b="1" dirty="0">
                <a:solidFill>
                  <a:srgbClr val="FF0000"/>
                </a:solidFill>
                <a:latin typeface="VNI-Times" pitchFamily="2" charset="0"/>
                <a:cs typeface="Times New Roman" panose="02020603050405020304" pitchFamily="18" charset="0"/>
              </a:rPr>
              <a:t> </a:t>
            </a:r>
            <a:r>
              <a:rPr lang="en-US" altLang="en-US" sz="3200" b="1" dirty="0" err="1">
                <a:solidFill>
                  <a:srgbClr val="FF0000"/>
                </a:solidFill>
                <a:latin typeface="VNI-Times" pitchFamily="2" charset="0"/>
                <a:cs typeface="Times New Roman" panose="02020603050405020304" pitchFamily="18" charset="0"/>
              </a:rPr>
              <a:t>Tieàn</a:t>
            </a:r>
            <a:r>
              <a:rPr lang="en-US" altLang="en-US" sz="3200" b="1" dirty="0">
                <a:solidFill>
                  <a:srgbClr val="FF0000"/>
                </a:solidFill>
                <a:latin typeface="VNI-Times" pitchFamily="2" charset="0"/>
                <a:cs typeface="Times New Roman" panose="02020603050405020304" pitchFamily="18" charset="0"/>
              </a:rPr>
              <a:t> </a:t>
            </a:r>
            <a:r>
              <a:rPr lang="en-US" altLang="en-US" sz="3200" b="1" dirty="0" err="1">
                <a:solidFill>
                  <a:srgbClr val="FF0000"/>
                </a:solidFill>
                <a:latin typeface="VNI-Times" pitchFamily="2" charset="0"/>
                <a:cs typeface="Times New Roman" panose="02020603050405020304" pitchFamily="18" charset="0"/>
              </a:rPr>
              <a:t>phong</a:t>
            </a:r>
            <a:r>
              <a:rPr lang="en-US" altLang="en-US" sz="3200" b="1" dirty="0">
                <a:solidFill>
                  <a:srgbClr val="FF0000"/>
                </a:solidFill>
                <a:latin typeface="VNI-Times" pitchFamily="2" charset="0"/>
                <a:cs typeface="Times New Roman" panose="02020603050405020304" pitchFamily="18" charset="0"/>
              </a:rPr>
              <a:t> (2/1956)</a:t>
            </a:r>
          </a:p>
          <a:p>
            <a:pPr eaLnBrk="1" hangingPunct="1">
              <a:buFontTx/>
              <a:buChar char="-"/>
            </a:pPr>
            <a:r>
              <a:rPr lang="en-US" altLang="en-US" sz="3200" b="1" dirty="0">
                <a:solidFill>
                  <a:srgbClr val="FF0000"/>
                </a:solidFill>
                <a:latin typeface="VNI-Times" pitchFamily="2" charset="0"/>
                <a:cs typeface="Times New Roman" panose="02020603050405020304" pitchFamily="18" charset="0"/>
              </a:rPr>
              <a:t> </a:t>
            </a:r>
            <a:r>
              <a:rPr lang="en-US" altLang="en-US" sz="3200" b="1" dirty="0" err="1">
                <a:solidFill>
                  <a:srgbClr val="FF0000"/>
                </a:solidFill>
                <a:latin typeface="VNI-Times" pitchFamily="2" charset="0"/>
                <a:cs typeface="Times New Roman" panose="02020603050405020304" pitchFamily="18" charset="0"/>
              </a:rPr>
              <a:t>Ñoäi</a:t>
            </a:r>
            <a:r>
              <a:rPr lang="en-US" altLang="en-US" sz="3200" b="1" dirty="0">
                <a:solidFill>
                  <a:srgbClr val="FF0000"/>
                </a:solidFill>
                <a:latin typeface="VNI-Times" pitchFamily="2" charset="0"/>
                <a:cs typeface="Times New Roman" panose="02020603050405020304" pitchFamily="18" charset="0"/>
              </a:rPr>
              <a:t> </a:t>
            </a:r>
            <a:r>
              <a:rPr lang="en-US" altLang="en-US" sz="3200" b="1" dirty="0" err="1">
                <a:solidFill>
                  <a:srgbClr val="FF0000"/>
                </a:solidFill>
                <a:latin typeface="VNI-Times" pitchFamily="2" charset="0"/>
                <a:cs typeface="Times New Roman" panose="02020603050405020304" pitchFamily="18" charset="0"/>
              </a:rPr>
              <a:t>Thieáu</a:t>
            </a:r>
            <a:r>
              <a:rPr lang="en-US" altLang="en-US" sz="3200" b="1" dirty="0">
                <a:solidFill>
                  <a:srgbClr val="FF0000"/>
                </a:solidFill>
                <a:latin typeface="VNI-Times" pitchFamily="2" charset="0"/>
                <a:cs typeface="Times New Roman" panose="02020603050405020304" pitchFamily="18" charset="0"/>
              </a:rPr>
              <a:t> </a:t>
            </a:r>
            <a:r>
              <a:rPr lang="en-US" altLang="en-US" sz="3200" b="1" dirty="0" err="1">
                <a:solidFill>
                  <a:srgbClr val="FF0000"/>
                </a:solidFill>
                <a:latin typeface="VNI-Times" pitchFamily="2" charset="0"/>
                <a:cs typeface="Times New Roman" panose="02020603050405020304" pitchFamily="18" charset="0"/>
              </a:rPr>
              <a:t>nieân</a:t>
            </a:r>
            <a:r>
              <a:rPr lang="en-US" altLang="en-US" sz="3200" b="1" dirty="0">
                <a:solidFill>
                  <a:srgbClr val="FF0000"/>
                </a:solidFill>
                <a:latin typeface="VNI-Times" pitchFamily="2" charset="0"/>
                <a:cs typeface="Times New Roman" panose="02020603050405020304" pitchFamily="18" charset="0"/>
              </a:rPr>
              <a:t> </a:t>
            </a:r>
            <a:r>
              <a:rPr lang="en-US" altLang="en-US" sz="3200" b="1" dirty="0" err="1">
                <a:solidFill>
                  <a:srgbClr val="FF0000"/>
                </a:solidFill>
                <a:latin typeface="VNI-Times" pitchFamily="2" charset="0"/>
                <a:cs typeface="Times New Roman" panose="02020603050405020304" pitchFamily="18" charset="0"/>
              </a:rPr>
              <a:t>Tieàn</a:t>
            </a:r>
            <a:r>
              <a:rPr lang="en-US" altLang="en-US" sz="3200" b="1" dirty="0">
                <a:solidFill>
                  <a:srgbClr val="FF0000"/>
                </a:solidFill>
                <a:latin typeface="VNI-Times" pitchFamily="2" charset="0"/>
                <a:cs typeface="Times New Roman" panose="02020603050405020304" pitchFamily="18" charset="0"/>
              </a:rPr>
              <a:t> </a:t>
            </a:r>
            <a:r>
              <a:rPr lang="en-US" altLang="en-US" sz="3200" b="1" dirty="0" err="1">
                <a:solidFill>
                  <a:srgbClr val="FF0000"/>
                </a:solidFill>
                <a:latin typeface="VNI-Times" pitchFamily="2" charset="0"/>
                <a:cs typeface="Times New Roman" panose="02020603050405020304" pitchFamily="18" charset="0"/>
              </a:rPr>
              <a:t>phong</a:t>
            </a:r>
            <a:r>
              <a:rPr lang="en-US" altLang="en-US" sz="3200" b="1" dirty="0">
                <a:solidFill>
                  <a:srgbClr val="FF0000"/>
                </a:solidFill>
                <a:latin typeface="VNI-Times" pitchFamily="2" charset="0"/>
                <a:cs typeface="Times New Roman" panose="02020603050405020304" pitchFamily="18" charset="0"/>
              </a:rPr>
              <a:t> </a:t>
            </a:r>
            <a:r>
              <a:rPr lang="en-US" altLang="en-US" sz="3200" b="1" dirty="0" err="1">
                <a:solidFill>
                  <a:srgbClr val="FF0000"/>
                </a:solidFill>
                <a:latin typeface="VNI-Times" pitchFamily="2" charset="0"/>
                <a:cs typeface="Times New Roman" panose="02020603050405020304" pitchFamily="18" charset="0"/>
              </a:rPr>
              <a:t>Hoà</a:t>
            </a:r>
            <a:r>
              <a:rPr lang="en-US" altLang="en-US" sz="3200" b="1" dirty="0">
                <a:solidFill>
                  <a:srgbClr val="FF0000"/>
                </a:solidFill>
                <a:latin typeface="VNI-Times" pitchFamily="2" charset="0"/>
                <a:cs typeface="Times New Roman" panose="02020603050405020304" pitchFamily="18" charset="0"/>
              </a:rPr>
              <a:t> </a:t>
            </a:r>
            <a:r>
              <a:rPr lang="en-US" altLang="en-US" sz="3200" b="1" dirty="0" err="1">
                <a:solidFill>
                  <a:srgbClr val="FF0000"/>
                </a:solidFill>
                <a:latin typeface="VNI-Times" pitchFamily="2" charset="0"/>
                <a:cs typeface="Times New Roman" panose="02020603050405020304" pitchFamily="18" charset="0"/>
              </a:rPr>
              <a:t>Chí</a:t>
            </a:r>
            <a:r>
              <a:rPr lang="en-US" altLang="en-US" sz="3200" b="1" dirty="0">
                <a:solidFill>
                  <a:srgbClr val="FF0000"/>
                </a:solidFill>
                <a:latin typeface="VNI-Times" pitchFamily="2" charset="0"/>
                <a:cs typeface="Times New Roman" panose="02020603050405020304" pitchFamily="18" charset="0"/>
              </a:rPr>
              <a:t> Minh (30/1/1970).</a:t>
            </a:r>
          </a:p>
        </p:txBody>
      </p:sp>
      <p:sp>
        <p:nvSpPr>
          <p:cNvPr id="6" name="Title 1"/>
          <p:cNvSpPr txBox="1">
            <a:spLocks/>
          </p:cNvSpPr>
          <p:nvPr/>
        </p:nvSpPr>
        <p:spPr bwMode="auto">
          <a:xfrm>
            <a:off x="1828800" y="0"/>
            <a:ext cx="8305800" cy="58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vi-VN" sz="3200" b="1" dirty="0" smtClean="0">
                <a:solidFill>
                  <a:srgbClr val="0000CC"/>
                </a:solidFill>
              </a:rPr>
              <a:t>Thứ sáu ngày 10 tháng 9 năm 2021</a:t>
            </a:r>
            <a:endParaRPr lang="en-US" sz="3200" b="1" dirty="0">
              <a:solidFill>
                <a:srgbClr val="0000CC"/>
              </a:solidFill>
            </a:endParaRPr>
          </a:p>
        </p:txBody>
      </p:sp>
      <p:sp>
        <p:nvSpPr>
          <p:cNvPr id="7" name="Text Box 8">
            <a:extLst>
              <a:ext uri="{FF2B5EF4-FFF2-40B4-BE49-F238E27FC236}">
                <a16:creationId xmlns:a16="http://schemas.microsoft.com/office/drawing/2014/main" id="{2DF811CF-F483-4EB9-ACDC-4DC729CAF027}"/>
              </a:ext>
            </a:extLst>
          </p:cNvPr>
          <p:cNvSpPr txBox="1">
            <a:spLocks noChangeArrowheads="1"/>
          </p:cNvSpPr>
          <p:nvPr/>
        </p:nvSpPr>
        <p:spPr bwMode="auto">
          <a:xfrm>
            <a:off x="1394115" y="577139"/>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800" b="1" u="sng" dirty="0" err="1">
                <a:solidFill>
                  <a:srgbClr val="0000CC"/>
                </a:solidFill>
                <a:latin typeface="Times New Roman" panose="02020603050405020304" pitchFamily="18" charset="0"/>
                <a:cs typeface="Times New Roman" panose="02020603050405020304" pitchFamily="18" charset="0"/>
              </a:rPr>
              <a:t>Tập</a:t>
            </a:r>
            <a:r>
              <a:rPr lang="en-US" altLang="en-US" sz="2800" b="1" u="sng" dirty="0">
                <a:solidFill>
                  <a:srgbClr val="0000CC"/>
                </a:solidFill>
                <a:latin typeface="Times New Roman" panose="02020603050405020304" pitchFamily="18" charset="0"/>
                <a:cs typeface="Times New Roman" panose="02020603050405020304" pitchFamily="18" charset="0"/>
              </a:rPr>
              <a:t> </a:t>
            </a:r>
            <a:r>
              <a:rPr lang="en-US" altLang="en-US" sz="2800" b="1" u="sng" dirty="0" err="1">
                <a:solidFill>
                  <a:srgbClr val="0000CC"/>
                </a:solidFill>
                <a:latin typeface="Times New Roman" panose="02020603050405020304" pitchFamily="18" charset="0"/>
                <a:cs typeface="Times New Roman" panose="02020603050405020304" pitchFamily="18" charset="0"/>
              </a:rPr>
              <a:t>làm</a:t>
            </a:r>
            <a:r>
              <a:rPr lang="en-US" altLang="en-US" sz="2800" b="1" u="sng" dirty="0">
                <a:solidFill>
                  <a:srgbClr val="0000CC"/>
                </a:solidFill>
                <a:latin typeface="Times New Roman" panose="02020603050405020304" pitchFamily="18" charset="0"/>
                <a:cs typeface="Times New Roman" panose="02020603050405020304" pitchFamily="18" charset="0"/>
              </a:rPr>
              <a:t> </a:t>
            </a:r>
            <a:r>
              <a:rPr lang="en-US" altLang="en-US" sz="2800" b="1" u="sng" dirty="0" err="1">
                <a:solidFill>
                  <a:srgbClr val="0000CC"/>
                </a:solidFill>
                <a:latin typeface="Times New Roman" panose="02020603050405020304" pitchFamily="18" charset="0"/>
                <a:cs typeface="Times New Roman" panose="02020603050405020304" pitchFamily="18" charset="0"/>
              </a:rPr>
              <a:t>văn</a:t>
            </a:r>
            <a:endParaRPr lang="en-US" altLang="en-US" sz="2800" b="1" u="sng" dirty="0">
              <a:solidFill>
                <a:srgbClr val="0000CC"/>
              </a:solidFill>
              <a:latin typeface="Times New Roman" panose="02020603050405020304" pitchFamily="18" charset="0"/>
              <a:cs typeface="Times New Roman" panose="02020603050405020304" pitchFamily="18" charset="0"/>
            </a:endParaRPr>
          </a:p>
        </p:txBody>
      </p:sp>
      <p:sp>
        <p:nvSpPr>
          <p:cNvPr id="8" name="Text Box 9">
            <a:extLst>
              <a:ext uri="{FF2B5EF4-FFF2-40B4-BE49-F238E27FC236}">
                <a16:creationId xmlns:a16="http://schemas.microsoft.com/office/drawing/2014/main" id="{28A24EAE-3F3B-47A4-823A-61B5EB658F2C}"/>
              </a:ext>
            </a:extLst>
          </p:cNvPr>
          <p:cNvSpPr txBox="1">
            <a:spLocks noChangeArrowheads="1"/>
          </p:cNvSpPr>
          <p:nvPr/>
        </p:nvSpPr>
        <p:spPr bwMode="auto">
          <a:xfrm>
            <a:off x="145473" y="1135279"/>
            <a:ext cx="106680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ts val="1200"/>
              </a:spcBef>
            </a:pPr>
            <a:r>
              <a:rPr lang="en-US" altLang="en-US" sz="3200" b="1" dirty="0" err="1">
                <a:solidFill>
                  <a:srgbClr val="FF0000"/>
                </a:solidFill>
                <a:latin typeface="Times New Roman" panose="02020603050405020304" pitchFamily="18" charset="0"/>
                <a:cs typeface="Times New Roman" panose="02020603050405020304" pitchFamily="18" charset="0"/>
              </a:rPr>
              <a:t>Nói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về</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Đội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Thiếu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niên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Tiền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phong</a:t>
            </a:r>
            <a:r>
              <a:rPr lang="vi-VN" altLang="en-US" sz="3200" b="1" dirty="0" smtClean="0">
                <a:solidFill>
                  <a:srgbClr val="FF0000"/>
                </a:solidFill>
                <a:latin typeface="Times New Roman" panose="02020603050405020304" pitchFamily="18" charset="0"/>
                <a:cs typeface="Times New Roman" panose="02020603050405020304" pitchFamily="18" charset="0"/>
              </a:rPr>
              <a:t> Hồ Chí Minh</a:t>
            </a:r>
            <a:r>
              <a:rPr lang="en-US" altLang="en-US" sz="3200" b="1" dirty="0" smtClean="0">
                <a:solidFill>
                  <a:srgbClr val="FF0000"/>
                </a:solidFill>
                <a:latin typeface="Times New Roman" panose="02020603050405020304" pitchFamily="18" charset="0"/>
                <a:cs typeface="Times New Roman" panose="02020603050405020304" pitchFamily="18" charset="0"/>
              </a:rPr>
              <a:t>.</a:t>
            </a:r>
            <a:endParaRPr lang="vi-VN" altLang="en-US" sz="3200" b="1" dirty="0" smtClean="0">
              <a:solidFill>
                <a:srgbClr val="FF0000"/>
              </a:solidFill>
              <a:latin typeface="Times New Roman" panose="02020603050405020304" pitchFamily="18" charset="0"/>
              <a:cs typeface="Times New Roman" panose="02020603050405020304" pitchFamily="18" charset="0"/>
            </a:endParaRPr>
          </a:p>
          <a:p>
            <a:pPr algn="ctr" eaLnBrk="1" hangingPunct="1">
              <a:spcBef>
                <a:spcPts val="1200"/>
              </a:spcBef>
            </a:pPr>
            <a:r>
              <a:rPr lang="vi-VN"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Điền</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vào</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giấy</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từ</a:t>
            </a:r>
            <a:r>
              <a:rPr lang="en-US" altLang="en-US" sz="3200" b="1" dirty="0">
                <a:solidFill>
                  <a:srgbClr val="FF0000"/>
                </a:solidFill>
                <a:latin typeface="Times New Roman" panose="02020603050405020304" pitchFamily="18" charset="0"/>
                <a:cs typeface="Times New Roman" panose="02020603050405020304" pitchFamily="18" charset="0"/>
              </a:rPr>
              <a:t> i</a:t>
            </a:r>
            <a:r>
              <a:rPr lang="en-US" altLang="en-US" sz="2800" b="1" dirty="0">
                <a:solidFill>
                  <a:srgbClr val="FF0000"/>
                </a:solidFill>
                <a:latin typeface="Times New Roman" panose="02020603050405020304" pitchFamily="18" charset="0"/>
                <a:cs typeface="Times New Roman" panose="02020603050405020304" pitchFamily="18" charset="0"/>
              </a:rPr>
              <a:t>n </a:t>
            </a:r>
            <a:r>
              <a:rPr lang="en-US" altLang="en-US" sz="2800" b="1" dirty="0" err="1">
                <a:solidFill>
                  <a:srgbClr val="FF0000"/>
                </a:solidFill>
                <a:latin typeface="Times New Roman" panose="02020603050405020304" pitchFamily="18" charset="0"/>
                <a:cs typeface="Times New Roman" panose="02020603050405020304" pitchFamily="18" charset="0"/>
              </a:rPr>
              <a:t>sẵn</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Text Box 13">
            <a:extLst>
              <a:ext uri="{FF2B5EF4-FFF2-40B4-BE49-F238E27FC236}">
                <a16:creationId xmlns:a16="http://schemas.microsoft.com/office/drawing/2014/main" id="{C3246BEF-DFFF-49F0-929A-2AEEA542D263}"/>
              </a:ext>
            </a:extLst>
          </p:cNvPr>
          <p:cNvSpPr txBox="1">
            <a:spLocks noChangeArrowheads="1"/>
          </p:cNvSpPr>
          <p:nvPr/>
        </p:nvSpPr>
        <p:spPr bwMode="auto">
          <a:xfrm>
            <a:off x="1143000" y="2532947"/>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3600" b="1" dirty="0">
                <a:solidFill>
                  <a:srgbClr val="0000CC"/>
                </a:solidFill>
                <a:latin typeface="Times New Roman" panose="02020603050405020304" pitchFamily="18" charset="0"/>
                <a:cs typeface="Times New Roman" panose="02020603050405020304" pitchFamily="18" charset="0"/>
              </a:rPr>
              <a:t>3. </a:t>
            </a:r>
            <a:r>
              <a:rPr lang="en-US" altLang="en-US" sz="3600" b="1" dirty="0" err="1">
                <a:solidFill>
                  <a:srgbClr val="0000CC"/>
                </a:solidFill>
                <a:latin typeface="Times New Roman" panose="02020603050405020304" pitchFamily="18" charset="0"/>
                <a:cs typeface="Times New Roman" panose="02020603050405020304" pitchFamily="18" charset="0"/>
              </a:rPr>
              <a:t>Đội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được</a:t>
            </a:r>
            <a:r>
              <a:rPr lang="en-US" altLang="en-US" sz="3600" b="1" dirty="0">
                <a:solidFill>
                  <a:srgbClr val="0000CC"/>
                </a:solidFill>
                <a:latin typeface="Times New Roman" panose="02020603050405020304" pitchFamily="18" charset="0"/>
                <a:cs typeface="Times New Roman" panose="02020603050405020304" pitchFamily="18" charset="0"/>
              </a:rPr>
              <a:t> </a:t>
            </a:r>
            <a:r>
              <a:rPr lang="vi-VN" altLang="en-US" sz="3600" b="1" dirty="0" smtClean="0">
                <a:solidFill>
                  <a:srgbClr val="0000CC"/>
                </a:solidFill>
                <a:latin typeface="Times New Roman" panose="02020603050405020304" pitchFamily="18" charset="0"/>
                <a:cs typeface="Times New Roman" panose="02020603050405020304" pitchFamily="18" charset="0"/>
              </a:rPr>
              <a:t>đổi tên mấy lần </a:t>
            </a:r>
            <a:r>
              <a:rPr lang="en-US" altLang="en-US" sz="3600" b="1" dirty="0" smtClean="0">
                <a:solidFill>
                  <a:srgbClr val="0000CC"/>
                </a:solidFill>
                <a:latin typeface="Times New Roman" panose="02020603050405020304" pitchFamily="18" charset="0"/>
                <a:cs typeface="Times New Roman" panose="02020603050405020304" pitchFamily="18" charset="0"/>
              </a:rPr>
              <a:t>?</a:t>
            </a:r>
            <a:endParaRPr lang="en-US" altLang="en-US" sz="3600" b="1" dirty="0">
              <a:solidFill>
                <a:srgbClr val="0000CC"/>
              </a:solidFill>
              <a:latin typeface="Times New Roman" panose="02020603050405020304" pitchFamily="18" charset="0"/>
              <a:cs typeface="Times New Roman" panose="02020603050405020304" pitchFamily="18" charset="0"/>
            </a:endParaRPr>
          </a:p>
        </p:txBody>
      </p:sp>
      <p:sp>
        <p:nvSpPr>
          <p:cNvPr id="10" name="Text Box 13">
            <a:extLst>
              <a:ext uri="{FF2B5EF4-FFF2-40B4-BE49-F238E27FC236}">
                <a16:creationId xmlns:a16="http://schemas.microsoft.com/office/drawing/2014/main" id="{C3246BEF-DFFF-49F0-929A-2AEEA542D263}"/>
              </a:ext>
            </a:extLst>
          </p:cNvPr>
          <p:cNvSpPr txBox="1">
            <a:spLocks noChangeArrowheads="1"/>
          </p:cNvSpPr>
          <p:nvPr/>
        </p:nvSpPr>
        <p:spPr bwMode="auto">
          <a:xfrm>
            <a:off x="755073" y="5596942"/>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vi-VN" altLang="en-US" sz="2800" b="1" dirty="0">
                <a:solidFill>
                  <a:srgbClr val="0000CC"/>
                </a:solidFill>
                <a:latin typeface="Times New Roman" panose="02020603050405020304" pitchFamily="18" charset="0"/>
                <a:cs typeface="Times New Roman" panose="02020603050405020304" pitchFamily="18" charset="0"/>
              </a:rPr>
              <a:t>4</a:t>
            </a:r>
            <a:r>
              <a:rPr lang="en-US" altLang="en-US" sz="3600" b="1" dirty="0" smtClean="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Đội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được</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mang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tên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Bác</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Hồ</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từ</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khi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nào</a:t>
            </a:r>
            <a:r>
              <a:rPr lang="en-US" altLang="en-US" sz="3600" b="1" dirty="0">
                <a:solidFill>
                  <a:srgbClr val="0000CC"/>
                </a:solidFill>
                <a:latin typeface="Times New Roman" panose="02020603050405020304" pitchFamily="18" charset="0"/>
                <a:cs typeface="Times New Roman" panose="02020603050405020304" pitchFamily="18" charset="0"/>
              </a:rPr>
              <a:t>?</a:t>
            </a:r>
          </a:p>
        </p:txBody>
      </p:sp>
      <p:cxnSp>
        <p:nvCxnSpPr>
          <p:cNvPr id="3" name="Straight Connector 2"/>
          <p:cNvCxnSpPr/>
          <p:nvPr/>
        </p:nvCxnSpPr>
        <p:spPr>
          <a:xfrm>
            <a:off x="8610600" y="5503800"/>
            <a:ext cx="16764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98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200"/>
                                  </p:stCondLst>
                                  <p:iterate type="lt">
                                    <p:tmAbs val="0"/>
                                  </p:iterate>
                                  <p:childTnLst>
                                    <p:set>
                                      <p:cBhvr>
                                        <p:cTn id="13" dur="1" fill="hold">
                                          <p:stCondLst>
                                            <p:cond delay="0"/>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9" grpId="1"/>
      <p:bldP spid="10" grpId="0"/>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5">
            <a:extLst>
              <a:ext uri="{FF2B5EF4-FFF2-40B4-BE49-F238E27FC236}">
                <a16:creationId xmlns:a16="http://schemas.microsoft.com/office/drawing/2014/main" id="{D1A06B20-7D33-4B1A-B70F-77521E6F3B8E}"/>
              </a:ext>
            </a:extLst>
          </p:cNvPr>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26842" y="-65940"/>
            <a:ext cx="1234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479715" y="71317"/>
            <a:ext cx="10972800" cy="53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vi-VN" sz="3200" b="1" dirty="0" smtClean="0">
                <a:solidFill>
                  <a:srgbClr val="0000CC"/>
                </a:solidFill>
              </a:rPr>
              <a:t>Thứ sáu ngày 10 tháng 9 năm 2021</a:t>
            </a:r>
            <a:endParaRPr lang="en-US" sz="3200" b="1" dirty="0">
              <a:solidFill>
                <a:srgbClr val="0000CC"/>
              </a:solidFill>
            </a:endParaRPr>
          </a:p>
        </p:txBody>
      </p:sp>
      <p:sp>
        <p:nvSpPr>
          <p:cNvPr id="4" name="Text Box 8">
            <a:extLst>
              <a:ext uri="{FF2B5EF4-FFF2-40B4-BE49-F238E27FC236}">
                <a16:creationId xmlns:a16="http://schemas.microsoft.com/office/drawing/2014/main" id="{2DF811CF-F483-4EB9-ACDC-4DC729CAF027}"/>
              </a:ext>
            </a:extLst>
          </p:cNvPr>
          <p:cNvSpPr txBox="1">
            <a:spLocks noChangeArrowheads="1"/>
          </p:cNvSpPr>
          <p:nvPr/>
        </p:nvSpPr>
        <p:spPr bwMode="auto">
          <a:xfrm>
            <a:off x="1394115" y="577139"/>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800" b="1" dirty="0" err="1">
                <a:solidFill>
                  <a:srgbClr val="0000CC"/>
                </a:solidFill>
                <a:latin typeface="Times New Roman" panose="02020603050405020304" pitchFamily="18" charset="0"/>
                <a:cs typeface="Times New Roman" panose="02020603050405020304" pitchFamily="18" charset="0"/>
              </a:rPr>
              <a:t>Tập</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làm</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văn</a:t>
            </a: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sp>
        <p:nvSpPr>
          <p:cNvPr id="5" name="Text Box 9">
            <a:extLst>
              <a:ext uri="{FF2B5EF4-FFF2-40B4-BE49-F238E27FC236}">
                <a16:creationId xmlns:a16="http://schemas.microsoft.com/office/drawing/2014/main" id="{28A24EAE-3F3B-47A4-823A-61B5EB658F2C}"/>
              </a:ext>
            </a:extLst>
          </p:cNvPr>
          <p:cNvSpPr txBox="1">
            <a:spLocks noChangeArrowheads="1"/>
          </p:cNvSpPr>
          <p:nvPr/>
        </p:nvSpPr>
        <p:spPr bwMode="auto">
          <a:xfrm>
            <a:off x="1046018" y="1053281"/>
            <a:ext cx="106680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ts val="1200"/>
              </a:spcBef>
            </a:pPr>
            <a:r>
              <a:rPr lang="en-US" altLang="en-US" sz="3200" b="1" dirty="0" err="1">
                <a:solidFill>
                  <a:srgbClr val="FF0000"/>
                </a:solidFill>
                <a:latin typeface="Times New Roman" panose="02020603050405020304" pitchFamily="18" charset="0"/>
                <a:cs typeface="Times New Roman" panose="02020603050405020304" pitchFamily="18" charset="0"/>
              </a:rPr>
              <a:t>Nói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về</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Đội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Thiếu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niên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Tiền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phong</a:t>
            </a:r>
            <a:r>
              <a:rPr lang="vi-VN" altLang="en-US" sz="3200" b="1" dirty="0" smtClean="0">
                <a:solidFill>
                  <a:srgbClr val="FF0000"/>
                </a:solidFill>
                <a:latin typeface="Times New Roman" panose="02020603050405020304" pitchFamily="18" charset="0"/>
                <a:cs typeface="Times New Roman" panose="02020603050405020304" pitchFamily="18" charset="0"/>
              </a:rPr>
              <a:t> Hồ Chí Minh</a:t>
            </a:r>
            <a:r>
              <a:rPr lang="en-US" altLang="en-US" sz="3200" b="1" dirty="0" smtClean="0">
                <a:solidFill>
                  <a:srgbClr val="FF0000"/>
                </a:solidFill>
                <a:latin typeface="Times New Roman" panose="02020603050405020304" pitchFamily="18" charset="0"/>
                <a:cs typeface="Times New Roman" panose="02020603050405020304" pitchFamily="18" charset="0"/>
              </a:rPr>
              <a:t>.</a:t>
            </a:r>
            <a:endParaRPr lang="vi-VN" altLang="en-US" sz="3200" b="1" dirty="0" smtClean="0">
              <a:solidFill>
                <a:srgbClr val="FF0000"/>
              </a:solidFill>
              <a:latin typeface="Times New Roman" panose="02020603050405020304" pitchFamily="18" charset="0"/>
              <a:cs typeface="Times New Roman" panose="02020603050405020304" pitchFamily="18" charset="0"/>
            </a:endParaRPr>
          </a:p>
          <a:p>
            <a:pPr algn="ctr" eaLnBrk="1" hangingPunct="1">
              <a:spcBef>
                <a:spcPts val="1200"/>
              </a:spcBef>
            </a:pPr>
            <a:r>
              <a:rPr lang="vi-VN"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Điền</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vào</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giấy</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từ</a:t>
            </a:r>
            <a:r>
              <a:rPr lang="en-US" altLang="en-US" sz="3200" b="1" dirty="0">
                <a:solidFill>
                  <a:srgbClr val="FF0000"/>
                </a:solidFill>
                <a:latin typeface="Times New Roman" panose="02020603050405020304" pitchFamily="18" charset="0"/>
                <a:cs typeface="Times New Roman" panose="02020603050405020304" pitchFamily="18" charset="0"/>
              </a:rPr>
              <a:t> i</a:t>
            </a:r>
            <a:r>
              <a:rPr lang="en-US" altLang="en-US" sz="2800" b="1" dirty="0">
                <a:solidFill>
                  <a:srgbClr val="FF0000"/>
                </a:solidFill>
                <a:latin typeface="Times New Roman" panose="02020603050405020304" pitchFamily="18" charset="0"/>
                <a:cs typeface="Times New Roman" panose="02020603050405020304" pitchFamily="18" charset="0"/>
              </a:rPr>
              <a:t>n </a:t>
            </a:r>
            <a:r>
              <a:rPr lang="en-US" altLang="en-US" sz="2800" b="1" dirty="0" err="1">
                <a:solidFill>
                  <a:srgbClr val="FF0000"/>
                </a:solidFill>
                <a:latin typeface="Times New Roman" panose="02020603050405020304" pitchFamily="18" charset="0"/>
                <a:cs typeface="Times New Roman" panose="02020603050405020304" pitchFamily="18" charset="0"/>
              </a:rPr>
              <a:t>sẵn</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Text Box 13">
            <a:extLst>
              <a:ext uri="{FF2B5EF4-FFF2-40B4-BE49-F238E27FC236}">
                <a16:creationId xmlns:a16="http://schemas.microsoft.com/office/drawing/2014/main" id="{C3246BEF-DFFF-49F0-929A-2AEEA542D263}"/>
              </a:ext>
            </a:extLst>
          </p:cNvPr>
          <p:cNvSpPr txBox="1">
            <a:spLocks noChangeArrowheads="1"/>
          </p:cNvSpPr>
          <p:nvPr/>
        </p:nvSpPr>
        <p:spPr bwMode="auto">
          <a:xfrm>
            <a:off x="1066800" y="2417637"/>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vi-VN" altLang="en-US" sz="2800" b="1" dirty="0">
                <a:solidFill>
                  <a:srgbClr val="0000CC"/>
                </a:solidFill>
                <a:latin typeface="Times New Roman" panose="02020603050405020304" pitchFamily="18" charset="0"/>
                <a:cs typeface="Times New Roman" panose="02020603050405020304" pitchFamily="18" charset="0"/>
              </a:rPr>
              <a:t> </a:t>
            </a:r>
            <a:r>
              <a:rPr lang="vi-VN" altLang="en-US" sz="3600" b="1" dirty="0" smtClean="0">
                <a:solidFill>
                  <a:srgbClr val="0000CC"/>
                </a:solidFill>
                <a:latin typeface="Times New Roman" panose="02020603050405020304" pitchFamily="18" charset="0"/>
                <a:cs typeface="Times New Roman" panose="02020603050405020304" pitchFamily="18" charset="0"/>
              </a:rPr>
              <a:t>5</a:t>
            </a:r>
            <a:r>
              <a:rPr lang="en-US" altLang="en-US" sz="3600" b="1" dirty="0" smtClean="0">
                <a:solidFill>
                  <a:srgbClr val="0000CC"/>
                </a:solidFill>
                <a:latin typeface="Times New Roman" panose="02020603050405020304" pitchFamily="18" charset="0"/>
                <a:cs typeface="Times New Roman" panose="02020603050405020304" pitchFamily="18" charset="0"/>
              </a:rPr>
              <a:t>. </a:t>
            </a:r>
            <a:r>
              <a:rPr lang="en-US" altLang="en-US" sz="3600" b="1" dirty="0" err="1" smtClean="0">
                <a:solidFill>
                  <a:srgbClr val="0000CC"/>
                </a:solidFill>
                <a:latin typeface="Times New Roman" panose="02020603050405020304" pitchFamily="18" charset="0"/>
                <a:cs typeface="Times New Roman" panose="02020603050405020304" pitchFamily="18" charset="0"/>
              </a:rPr>
              <a:t>Đội</a:t>
            </a:r>
            <a:r>
              <a:rPr lang="vi-VN" altLang="en-US" sz="3600" b="1" dirty="0">
                <a:solidFill>
                  <a:srgbClr val="0000CC"/>
                </a:solidFill>
                <a:latin typeface="Times New Roman" panose="02020603050405020304" pitchFamily="18" charset="0"/>
                <a:cs typeface="Times New Roman" panose="02020603050405020304" pitchFamily="18" charset="0"/>
              </a:rPr>
              <a:t> </a:t>
            </a:r>
            <a:r>
              <a:rPr lang="vi-VN" altLang="en-US" sz="3600" b="1" dirty="0" smtClean="0">
                <a:solidFill>
                  <a:srgbClr val="0000CC"/>
                </a:solidFill>
                <a:latin typeface="Times New Roman" panose="02020603050405020304" pitchFamily="18" charset="0"/>
                <a:cs typeface="Times New Roman" panose="02020603050405020304" pitchFamily="18" charset="0"/>
              </a:rPr>
              <a:t>có những biểu trưng nào </a:t>
            </a:r>
            <a:r>
              <a:rPr lang="en-US" altLang="en-US" sz="3600" b="1" dirty="0" smtClean="0">
                <a:solidFill>
                  <a:srgbClr val="0000CC"/>
                </a:solidFill>
                <a:latin typeface="Times New Roman" panose="02020603050405020304" pitchFamily="18" charset="0"/>
                <a:cs typeface="Times New Roman" panose="02020603050405020304" pitchFamily="18" charset="0"/>
              </a:rPr>
              <a:t>?</a:t>
            </a:r>
            <a:r>
              <a:rPr lang="vi-VN" altLang="en-US" sz="3600" b="1" dirty="0">
                <a:solidFill>
                  <a:srgbClr val="0000CC"/>
                </a:solidFill>
                <a:latin typeface="Times New Roman" panose="02020603050405020304" pitchFamily="18" charset="0"/>
                <a:cs typeface="Times New Roman" panose="02020603050405020304" pitchFamily="18" charset="0"/>
              </a:rPr>
              <a:t> </a:t>
            </a:r>
            <a:endParaRPr lang="en-US" altLang="en-US" sz="3600" b="1" dirty="0">
              <a:solidFill>
                <a:srgbClr val="0000CC"/>
              </a:solidFill>
              <a:latin typeface="Times New Roman" panose="02020603050405020304" pitchFamily="18" charset="0"/>
              <a:cs typeface="Times New Roman" panose="02020603050405020304" pitchFamily="18" charset="0"/>
            </a:endParaRPr>
          </a:p>
        </p:txBody>
      </p:sp>
      <p:pic>
        <p:nvPicPr>
          <p:cNvPr id="7" name="Picture 13" descr="co-Doi">
            <a:extLst>
              <a:ext uri="{FF2B5EF4-FFF2-40B4-BE49-F238E27FC236}">
                <a16:creationId xmlns:a16="http://schemas.microsoft.com/office/drawing/2014/main" id="{D882D3C0-E207-4B26-93B4-ABB3E0AAC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4115" y="3122236"/>
            <a:ext cx="6276976" cy="365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huyhieu_doi">
            <a:extLst>
              <a:ext uri="{FF2B5EF4-FFF2-40B4-BE49-F238E27FC236}">
                <a16:creationId xmlns:a16="http://schemas.microsoft.com/office/drawing/2014/main" id="{8BFD27F2-A3A0-45FA-8446-0FCFC4F664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1095" y="3293821"/>
            <a:ext cx="3962400" cy="374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8903" y="3359377"/>
            <a:ext cx="5867400" cy="3696737"/>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4115" y="3197218"/>
            <a:ext cx="5867400" cy="3726869"/>
          </a:xfrm>
          <a:prstGeom prst="rect">
            <a:avLst/>
          </a:prstGeom>
        </p:spPr>
      </p:pic>
      <p:sp>
        <p:nvSpPr>
          <p:cNvPr id="13" name="Rectangle 15">
            <a:extLst>
              <a:ext uri="{FF2B5EF4-FFF2-40B4-BE49-F238E27FC236}">
                <a16:creationId xmlns:a16="http://schemas.microsoft.com/office/drawing/2014/main" id="{C3367581-CE65-4B58-A70F-A9C50371C381}"/>
              </a:ext>
            </a:extLst>
          </p:cNvPr>
          <p:cNvSpPr>
            <a:spLocks noChangeArrowheads="1"/>
          </p:cNvSpPr>
          <p:nvPr/>
        </p:nvSpPr>
        <p:spPr bwMode="auto">
          <a:xfrm>
            <a:off x="1598903" y="3348453"/>
            <a:ext cx="6400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b="1" dirty="0" smtClean="0">
                <a:solidFill>
                  <a:srgbClr val="0000CC"/>
                </a:solidFill>
                <a:latin typeface="Times New Roman" panose="02020603050405020304" pitchFamily="18" charset="0"/>
                <a:cs typeface="Times New Roman" panose="02020603050405020304" pitchFamily="18" charset="0"/>
              </a:rPr>
              <a:t> </a:t>
            </a:r>
            <a:r>
              <a:rPr lang="en-US" altLang="en-US" sz="3200" b="1" dirty="0" smtClean="0">
                <a:solidFill>
                  <a:srgbClr val="0000CC"/>
                </a:solidFill>
                <a:latin typeface="Times New Roman" panose="02020603050405020304" pitchFamily="18" charset="0"/>
                <a:cs typeface="Times New Roman" panose="02020603050405020304" pitchFamily="18" charset="0"/>
              </a:rPr>
              <a:t>           </a:t>
            </a:r>
            <a:endParaRPr lang="en-US" altLang="en-US" sz="3200" b="1" dirty="0">
              <a:solidFill>
                <a:srgbClr val="0000CC"/>
              </a:solidFill>
              <a:latin typeface="Times New Roman" panose="02020603050405020304" pitchFamily="18" charset="0"/>
              <a:cs typeface="Times New Roman" panose="02020603050405020304" pitchFamily="18" charset="0"/>
            </a:endParaRPr>
          </a:p>
          <a:p>
            <a:pPr eaLnBrk="1" hangingPunct="1"/>
            <a:r>
              <a:rPr lang="en-US" altLang="en-US" sz="3200" b="1" dirty="0" smtClean="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Khẩu</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hiệu</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của</a:t>
            </a:r>
            <a:r>
              <a:rPr lang="en-US" altLang="en-US" sz="3600" b="1" dirty="0">
                <a:solidFill>
                  <a:srgbClr val="0000CC"/>
                </a:solidFill>
                <a:latin typeface="Times New Roman" panose="02020603050405020304" pitchFamily="18" charset="0"/>
                <a:cs typeface="Times New Roman" panose="02020603050405020304" pitchFamily="18" charset="0"/>
              </a:rPr>
              <a:t> </a:t>
            </a:r>
            <a:r>
              <a:rPr lang="vi-VN" altLang="en-US" sz="3600" b="1" dirty="0" smtClean="0">
                <a:solidFill>
                  <a:srgbClr val="0000CC"/>
                </a:solidFill>
                <a:latin typeface="Times New Roman" panose="02020603050405020304" pitchFamily="18" charset="0"/>
                <a:cs typeface="Times New Roman" panose="02020603050405020304" pitchFamily="18" charset="0"/>
              </a:rPr>
              <a:t>đội: </a:t>
            </a:r>
            <a:r>
              <a:rPr lang="en-US" altLang="en-US" sz="3600" b="1" dirty="0" err="1" smtClean="0">
                <a:solidFill>
                  <a:srgbClr val="0000CC"/>
                </a:solidFill>
                <a:latin typeface="Times New Roman" panose="02020603050405020304" pitchFamily="18" charset="0"/>
                <a:cs typeface="Times New Roman" panose="02020603050405020304" pitchFamily="18" charset="0"/>
              </a:rPr>
              <a:t>Vì</a:t>
            </a:r>
            <a:r>
              <a:rPr lang="en-US" altLang="en-US" sz="3600" b="1" dirty="0" smtClean="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tổ</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quốc</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xã</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hội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chủ</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nghĩa</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vì</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lý</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tưởng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của</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Bác</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Hồ</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smtClean="0">
                <a:solidFill>
                  <a:srgbClr val="0000CC"/>
                </a:solidFill>
                <a:latin typeface="Times New Roman" panose="02020603050405020304" pitchFamily="18" charset="0"/>
                <a:cs typeface="Times New Roman" panose="02020603050405020304" pitchFamily="18" charset="0"/>
              </a:rPr>
              <a:t>vĩ</a:t>
            </a:r>
            <a:r>
              <a:rPr lang="vi-VN" altLang="en-US" sz="3600" b="1" dirty="0">
                <a:solidFill>
                  <a:srgbClr val="0000CC"/>
                </a:solidFill>
                <a:latin typeface="Times New Roman" panose="02020603050405020304" pitchFamily="18" charset="0"/>
                <a:cs typeface="Times New Roman" panose="02020603050405020304" pitchFamily="18" charset="0"/>
              </a:rPr>
              <a:t> </a:t>
            </a:r>
            <a:r>
              <a:rPr lang="vi-VN" altLang="en-US" sz="3600" b="1" dirty="0" smtClean="0">
                <a:solidFill>
                  <a:srgbClr val="0000CC"/>
                </a:solidFill>
                <a:latin typeface="Times New Roman" panose="02020603050405020304" pitchFamily="18" charset="0"/>
                <a:cs typeface="Times New Roman" panose="02020603050405020304" pitchFamily="18" charset="0"/>
              </a:rPr>
              <a:t>đại</a:t>
            </a:r>
            <a:r>
              <a:rPr lang="en-US" altLang="en-US" sz="3600" b="1" dirty="0" smtClean="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Sẵn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sàng</a:t>
            </a:r>
            <a:r>
              <a:rPr lang="en-US" altLang="en-US" sz="3600" b="1"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4578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32" fill="hold" nodeType="clickEffect">
                                  <p:stCondLst>
                                    <p:cond delay="0"/>
                                  </p:stCondLst>
                                  <p:childTnLst>
                                    <p:anim calcmode="lin" valueType="num">
                                      <p:cBhvr>
                                        <p:cTn id="26" dur="500"/>
                                        <p:tgtEl>
                                          <p:spTgt spid="8"/>
                                        </p:tgtEl>
                                        <p:attrNameLst>
                                          <p:attrName>ppt_w</p:attrName>
                                        </p:attrNameLst>
                                      </p:cBhvr>
                                      <p:tavLst>
                                        <p:tav tm="0">
                                          <p:val>
                                            <p:strVal val="ppt_w"/>
                                          </p:val>
                                        </p:tav>
                                        <p:tav tm="100000">
                                          <p:val>
                                            <p:fltVal val="0"/>
                                          </p:val>
                                        </p:tav>
                                      </p:tavLst>
                                    </p:anim>
                                    <p:anim calcmode="lin" valueType="num">
                                      <p:cBhvr>
                                        <p:cTn id="27" dur="500"/>
                                        <p:tgtEl>
                                          <p:spTgt spid="8"/>
                                        </p:tgtEl>
                                        <p:attrNameLst>
                                          <p:attrName>ppt_h</p:attrName>
                                        </p:attrNameLst>
                                      </p:cBhvr>
                                      <p:tavLst>
                                        <p:tav tm="0">
                                          <p:val>
                                            <p:strVal val="ppt_h"/>
                                          </p:val>
                                        </p:tav>
                                        <p:tav tm="100000">
                                          <p:val>
                                            <p:fltVal val="0"/>
                                          </p:val>
                                        </p:tav>
                                      </p:tavLst>
                                    </p:anim>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circle(in)">
                                      <p:cBhvr>
                                        <p:cTn id="45" dur="2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1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circle(in)">
                                      <p:cBhvr>
                                        <p:cTn id="5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2"/>
</p:tagLst>
</file>

<file path=ppt/tags/tag2.xml><?xml version="1.0" encoding="utf-8"?>
<p:tagLst xmlns:a="http://schemas.openxmlformats.org/drawingml/2006/main" xmlns:r="http://schemas.openxmlformats.org/officeDocument/2006/relationships" xmlns:p="http://schemas.openxmlformats.org/presentationml/2006/main">
  <p:tag name="TIMING" val="|7.9"/>
</p:tagLst>
</file>

<file path=ppt/tags/tag3.xml><?xml version="1.0" encoding="utf-8"?>
<p:tagLst xmlns:a="http://schemas.openxmlformats.org/drawingml/2006/main" xmlns:r="http://schemas.openxmlformats.org/officeDocument/2006/relationships" xmlns:p="http://schemas.openxmlformats.org/presentationml/2006/main">
  <p:tag name="TIMING" val="|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1353</TotalTime>
  <Words>1214</Words>
  <Application>Microsoft Office PowerPoint</Application>
  <PresentationFormat>Widescreen</PresentationFormat>
  <Paragraphs>142</Paragraphs>
  <Slides>18</Slides>
  <Notes>2</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18</vt:i4>
      </vt:variant>
    </vt:vector>
  </HeadingPairs>
  <TitlesOfParts>
    <vt:vector size="28" baseType="lpstr">
      <vt:lpstr>Arial</vt:lpstr>
      <vt:lpstr>Calibri</vt:lpstr>
      <vt:lpstr>French Script MT</vt:lpstr>
      <vt:lpstr>Times New Roman</vt:lpstr>
      <vt:lpstr>VNI-Times</vt:lpstr>
      <vt:lpstr>Office Theme</vt:lpstr>
      <vt:lpstr>Default Design</vt:lpstr>
      <vt:lpstr>1_Default Design</vt:lpstr>
      <vt:lpstr>2_Default Design</vt:lpstr>
      <vt:lpstr>Presentation</vt:lpstr>
      <vt:lpstr>PowerPoint Presentation</vt:lpstr>
      <vt:lpstr>PowerPoint Presentation</vt:lpstr>
      <vt:lpstr>PowerPoint Presentation</vt:lpstr>
      <vt:lpstr>Tập làm văn Nói về Đội Thiếu niên Tiền phong Hồ Chí Minh. Điền vào giấy tờ in sẵn.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THUY HOA</cp:lastModifiedBy>
  <cp:revision>152</cp:revision>
  <dcterms:created xsi:type="dcterms:W3CDTF">2016-06-25T01:31:54Z</dcterms:created>
  <dcterms:modified xsi:type="dcterms:W3CDTF">2021-09-10T02:04:50Z</dcterms:modified>
</cp:coreProperties>
</file>